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9"/>
  </p:notesMasterIdLst>
  <p:handoutMasterIdLst>
    <p:handoutMasterId r:id="rId40"/>
  </p:handoutMasterIdLst>
  <p:sldIdLst>
    <p:sldId id="256" r:id="rId2"/>
    <p:sldId id="306" r:id="rId3"/>
    <p:sldId id="307" r:id="rId4"/>
    <p:sldId id="261" r:id="rId5"/>
    <p:sldId id="257" r:id="rId6"/>
    <p:sldId id="309" r:id="rId7"/>
    <p:sldId id="308" r:id="rId8"/>
    <p:sldId id="265" r:id="rId9"/>
    <p:sldId id="389" r:id="rId10"/>
    <p:sldId id="390" r:id="rId11"/>
    <p:sldId id="392" r:id="rId12"/>
    <p:sldId id="263" r:id="rId13"/>
    <p:sldId id="311" r:id="rId14"/>
    <p:sldId id="312" r:id="rId15"/>
    <p:sldId id="351" r:id="rId16"/>
    <p:sldId id="352" r:id="rId17"/>
    <p:sldId id="271" r:id="rId18"/>
    <p:sldId id="354" r:id="rId19"/>
    <p:sldId id="355" r:id="rId20"/>
    <p:sldId id="276" r:id="rId21"/>
    <p:sldId id="356" r:id="rId22"/>
    <p:sldId id="275" r:id="rId23"/>
    <p:sldId id="383" r:id="rId24"/>
    <p:sldId id="384" r:id="rId25"/>
    <p:sldId id="277" r:id="rId26"/>
    <p:sldId id="357" r:id="rId27"/>
    <p:sldId id="359" r:id="rId28"/>
    <p:sldId id="371" r:id="rId29"/>
    <p:sldId id="372" r:id="rId30"/>
    <p:sldId id="373" r:id="rId31"/>
    <p:sldId id="374" r:id="rId32"/>
    <p:sldId id="375" r:id="rId33"/>
    <p:sldId id="376" r:id="rId34"/>
    <p:sldId id="278" r:id="rId35"/>
    <p:sldId id="287" r:id="rId36"/>
    <p:sldId id="310" r:id="rId37"/>
    <p:sldId id="391" r:id="rId38"/>
  </p:sldIdLst>
  <p:sldSz cx="9144000" cy="5143500" type="screen16x9"/>
  <p:notesSz cx="6858000" cy="9144000"/>
  <p:embeddedFontLst>
    <p:embeddedFont>
      <p:font typeface="Nunito Sans" panose="020B0604020202020204" charset="0"/>
      <p:regular r:id="rId41"/>
      <p:bold r:id="rId42"/>
      <p:italic r:id="rId43"/>
      <p:boldItalic r:id="rId44"/>
    </p:embeddedFont>
    <p:embeddedFont>
      <p:font typeface="Roboto Condensed Light" panose="020B0604020202020204" charset="0"/>
      <p:regular r:id="rId45"/>
      <p:italic r:id="rId46"/>
    </p:embeddedFont>
    <p:embeddedFont>
      <p:font typeface="EB Garamond" panose="020B060402020202020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Anaheim" panose="020B0604020202020204" charset="0"/>
      <p:regular r:id="rId55"/>
    </p:embeddedFont>
    <p:embeddedFont>
      <p:font typeface="Fira Sans Extra Condensed" panose="020B0604020202020204" charset="0"/>
      <p:regular r:id="rId56"/>
      <p:bold r:id="rId57"/>
    </p:embeddedFont>
    <p:embeddedFont>
      <p:font typeface="Barlow SemiBold" panose="020B0604020202020204" charset="0"/>
      <p:bold r:id="rId58"/>
      <p:boldItalic r:id="rId59"/>
    </p:embeddedFont>
    <p:embeddedFont>
      <p:font typeface="Cherry Cream Soda" panose="020B0604020202020204" charset="0"/>
      <p:regular r:id="rId60"/>
    </p:embeddedFont>
    <p:embeddedFont>
      <p:font typeface="Raleway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907AE4-8266-4279-A8A6-6BD50AEE375F}">
  <a:tblStyle styleId="{6A907AE4-8266-4279-A8A6-6BD50AEE37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30A6C7-D830-1475-F392-52DE197132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12344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C4BFC-4482-D1FF-489B-B5C0DF9BE6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djrfkjyk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5FFD5-D470-56C0-FA3B-0820CE03B6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wetweyrey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475E6-4EE5-D06C-9497-5A67A54F82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6AE58-7B32-496D-8778-14FDD9B572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28138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39f51098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39f51098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560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507d31e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507d31e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507d31e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507d31e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093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39f51098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39f51098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83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1507d31ee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1507d31ee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1507d31ee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1507d31ee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750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1507d31ee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1507d31ee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1507d31ee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1507d31ee9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159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4c139df4d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4c139df4d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538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1507d31ee9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1507d31ee9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a5d857d0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a5d857d0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4c139df4d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4c139df4d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27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4c139df4d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4c139df4d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2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4c139df4d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4c139df4d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65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4c139df4d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4c139df4d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050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4c139df4d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4c139df4d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70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4c139df4d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4c139df4d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047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4c139df4d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4c139df4d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06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4c139df4d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4c139df4d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471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151a4792b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151a4792b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151a4792b1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151a4792b1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a866a42b9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a866a42b9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4c139df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4c139df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677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39f5109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39f5109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4c139df4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4c139df4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4c139df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4c139df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39f51098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39f51098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345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507d31e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507d31e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848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507d31e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507d31e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45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55039" b="7408"/>
          <a:stretch/>
        </p:blipFill>
        <p:spPr>
          <a:xfrm>
            <a:off x="0" y="3212025"/>
            <a:ext cx="9144003" cy="19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3" y="2913537"/>
            <a:ext cx="697006" cy="1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27650" y="542925"/>
            <a:ext cx="6088500" cy="1737900"/>
          </a:xfrm>
          <a:prstGeom prst="rect">
            <a:avLst/>
          </a:prstGeom>
          <a:effectLst>
            <a:outerShdw dist="47625" dir="306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527725" y="2280900"/>
            <a:ext cx="6088500" cy="409500"/>
          </a:xfrm>
          <a:prstGeom prst="rect">
            <a:avLst/>
          </a:prstGeom>
          <a:effectLst>
            <a:outerShdw blurRad="28575" dist="28575" dir="4740000" algn="bl" rotWithShape="0">
              <a:schemeClr val="dk1">
                <a:alpha val="3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 l="55524" r="26280" b="54360"/>
          <a:stretch/>
        </p:blipFill>
        <p:spPr>
          <a:xfrm>
            <a:off x="-19050" y="3648075"/>
            <a:ext cx="59617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563" y="3212013"/>
            <a:ext cx="14954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600" y="3266300"/>
            <a:ext cx="1441150" cy="144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1440850" y="3345025"/>
            <a:ext cx="7703150" cy="1757200"/>
            <a:chOff x="1440850" y="3345025"/>
            <a:chExt cx="7703150" cy="1757200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5">
              <a:alphaModFix/>
            </a:blip>
            <a:srcRect l="30165" r="30169"/>
            <a:stretch/>
          </p:blipFill>
          <p:spPr>
            <a:xfrm>
              <a:off x="1440850" y="3345025"/>
              <a:ext cx="697000" cy="17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 rotWithShape="1">
            <a:blip r:embed="rId5">
              <a:alphaModFix/>
            </a:blip>
            <a:srcRect l="34261" r="34258"/>
            <a:stretch/>
          </p:blipFill>
          <p:spPr>
            <a:xfrm>
              <a:off x="5282400" y="3345025"/>
              <a:ext cx="553150" cy="17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 rotWithShape="1">
            <a:blip r:embed="rId5">
              <a:alphaModFix/>
            </a:blip>
            <a:srcRect l="28320" r="30989"/>
            <a:stretch/>
          </p:blipFill>
          <p:spPr>
            <a:xfrm>
              <a:off x="8429000" y="3345025"/>
              <a:ext cx="715000" cy="17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20;p2"/>
          <p:cNvGrpSpPr/>
          <p:nvPr/>
        </p:nvGrpSpPr>
        <p:grpSpPr>
          <a:xfrm>
            <a:off x="-1575" y="3027125"/>
            <a:ext cx="8977307" cy="2068250"/>
            <a:chOff x="-1575" y="3027125"/>
            <a:chExt cx="8977307" cy="2068250"/>
          </a:xfrm>
        </p:grpSpPr>
        <p:pic>
          <p:nvPicPr>
            <p:cNvPr id="21" name="Google Shape;21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575" y="3102575"/>
              <a:ext cx="1992800" cy="19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93800" y="3054450"/>
              <a:ext cx="1669900" cy="16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96950" y="3304375"/>
              <a:ext cx="1419975" cy="1419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90403" y="3027125"/>
              <a:ext cx="1159146" cy="1669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76248" y="3692425"/>
              <a:ext cx="1293252" cy="1021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192667" y="3588100"/>
              <a:ext cx="1783065" cy="10780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0883" y="381725"/>
            <a:ext cx="3646415" cy="11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6325" y="1559475"/>
            <a:ext cx="2545348" cy="8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7407"/>
          <a:stretch/>
        </p:blipFill>
        <p:spPr>
          <a:xfrm>
            <a:off x="0" y="762000"/>
            <a:ext cx="9144003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500" y="2690475"/>
            <a:ext cx="1127649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 rotWithShape="1">
          <a:blip r:embed="rId5">
            <a:alphaModFix/>
          </a:blip>
          <a:srcRect l="21444" r="21444"/>
          <a:stretch/>
        </p:blipFill>
        <p:spPr>
          <a:xfrm>
            <a:off x="4370353" y="2847975"/>
            <a:ext cx="138164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>
            <a:spLocks noGrp="1"/>
          </p:cNvSpPr>
          <p:nvPr>
            <p:ph type="ctrTitle"/>
          </p:nvPr>
        </p:nvSpPr>
        <p:spPr>
          <a:xfrm>
            <a:off x="715100" y="1298700"/>
            <a:ext cx="7713600" cy="982200"/>
          </a:xfrm>
          <a:prstGeom prst="rect">
            <a:avLst/>
          </a:prstGeom>
          <a:effectLst>
            <a:outerShdw dist="47625" dir="306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000" y="360800"/>
            <a:ext cx="1676601" cy="36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>
            <a:spLocks noGrp="1"/>
          </p:cNvSpPr>
          <p:nvPr>
            <p:ph type="title" idx="2" hasCustomPrompt="1"/>
          </p:nvPr>
        </p:nvSpPr>
        <p:spPr>
          <a:xfrm>
            <a:off x="3751850" y="665450"/>
            <a:ext cx="1640100" cy="5649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1"/>
          </p:nvPr>
        </p:nvSpPr>
        <p:spPr>
          <a:xfrm>
            <a:off x="1527750" y="2280900"/>
            <a:ext cx="6088500" cy="409500"/>
          </a:xfrm>
          <a:prstGeom prst="rect">
            <a:avLst/>
          </a:prstGeom>
          <a:effectLst>
            <a:outerShdw blurRad="28575" dist="28575" dir="474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6"/>
          <p:cNvGrpSpPr/>
          <p:nvPr/>
        </p:nvGrpSpPr>
        <p:grpSpPr>
          <a:xfrm>
            <a:off x="-85450" y="1547300"/>
            <a:ext cx="9511025" cy="3596201"/>
            <a:chOff x="-85450" y="1547300"/>
            <a:chExt cx="9511025" cy="3596201"/>
          </a:xfrm>
        </p:grpSpPr>
        <p:pic>
          <p:nvPicPr>
            <p:cNvPr id="151" name="Google Shape;151;p16"/>
            <p:cNvPicPr preferRelativeResize="0"/>
            <p:nvPr/>
          </p:nvPicPr>
          <p:blipFill rotWithShape="1">
            <a:blip r:embed="rId2">
              <a:alphaModFix/>
            </a:blip>
            <a:srcRect b="35691"/>
            <a:stretch/>
          </p:blipFill>
          <p:spPr>
            <a:xfrm>
              <a:off x="-85450" y="1956575"/>
              <a:ext cx="2241676" cy="3186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6"/>
            <p:cNvPicPr preferRelativeResize="0"/>
            <p:nvPr/>
          </p:nvPicPr>
          <p:blipFill rotWithShape="1">
            <a:blip r:embed="rId3">
              <a:alphaModFix/>
            </a:blip>
            <a:srcRect b="30531"/>
            <a:stretch/>
          </p:blipFill>
          <p:spPr>
            <a:xfrm>
              <a:off x="7014625" y="1547300"/>
              <a:ext cx="2410950" cy="3596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 l="26563" r="26563" b="30579"/>
          <a:stretch/>
        </p:blipFill>
        <p:spPr>
          <a:xfrm flipH="1">
            <a:off x="844400" y="1572775"/>
            <a:ext cx="2410950" cy="35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5">
            <a:alphaModFix/>
          </a:blip>
          <a:srcRect b="53310"/>
          <a:stretch/>
        </p:blipFill>
        <p:spPr>
          <a:xfrm>
            <a:off x="715200" y="2818544"/>
            <a:ext cx="7713602" cy="232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>
            <a:spLocks noGrp="1"/>
          </p:cNvSpPr>
          <p:nvPr>
            <p:ph type="ctrTitle"/>
          </p:nvPr>
        </p:nvSpPr>
        <p:spPr>
          <a:xfrm>
            <a:off x="715200" y="1298700"/>
            <a:ext cx="7713600" cy="982200"/>
          </a:xfrm>
          <a:prstGeom prst="rect">
            <a:avLst/>
          </a:prstGeom>
          <a:effectLst>
            <a:outerShdw dist="47625" dir="306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2" hasCustomPrompt="1"/>
          </p:nvPr>
        </p:nvSpPr>
        <p:spPr>
          <a:xfrm>
            <a:off x="3751950" y="665450"/>
            <a:ext cx="1640100" cy="5649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1527750" y="2280900"/>
            <a:ext cx="6088500" cy="409500"/>
          </a:xfrm>
          <a:prstGeom prst="rect">
            <a:avLst/>
          </a:prstGeom>
          <a:effectLst>
            <a:outerShdw blurRad="28575" dist="28575" dir="474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7"/>
          <p:cNvGrpSpPr/>
          <p:nvPr/>
        </p:nvGrpSpPr>
        <p:grpSpPr>
          <a:xfrm>
            <a:off x="-85450" y="1547300"/>
            <a:ext cx="9511025" cy="3596201"/>
            <a:chOff x="-85450" y="1547300"/>
            <a:chExt cx="9511025" cy="3596201"/>
          </a:xfrm>
        </p:grpSpPr>
        <p:pic>
          <p:nvPicPr>
            <p:cNvPr id="160" name="Google Shape;160;p17"/>
            <p:cNvPicPr preferRelativeResize="0"/>
            <p:nvPr/>
          </p:nvPicPr>
          <p:blipFill rotWithShape="1">
            <a:blip r:embed="rId2">
              <a:alphaModFix/>
            </a:blip>
            <a:srcRect b="35691"/>
            <a:stretch/>
          </p:blipFill>
          <p:spPr>
            <a:xfrm>
              <a:off x="-85450" y="1956575"/>
              <a:ext cx="2241676" cy="3186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7"/>
            <p:cNvPicPr preferRelativeResize="0"/>
            <p:nvPr/>
          </p:nvPicPr>
          <p:blipFill rotWithShape="1">
            <a:blip r:embed="rId3">
              <a:alphaModFix/>
            </a:blip>
            <a:srcRect b="30531"/>
            <a:stretch/>
          </p:blipFill>
          <p:spPr>
            <a:xfrm>
              <a:off x="7014625" y="1547300"/>
              <a:ext cx="2410950" cy="3596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 l="26563" r="26563" b="30579"/>
          <a:stretch/>
        </p:blipFill>
        <p:spPr>
          <a:xfrm flipH="1">
            <a:off x="844400" y="1572775"/>
            <a:ext cx="2410950" cy="35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5">
            <a:alphaModFix/>
          </a:blip>
          <a:srcRect b="54067"/>
          <a:stretch/>
        </p:blipFill>
        <p:spPr>
          <a:xfrm>
            <a:off x="1314325" y="2780950"/>
            <a:ext cx="6515152" cy="236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>
            <a:spLocks noGrp="1"/>
          </p:cNvSpPr>
          <p:nvPr>
            <p:ph type="ctrTitle"/>
          </p:nvPr>
        </p:nvSpPr>
        <p:spPr>
          <a:xfrm>
            <a:off x="715200" y="1298700"/>
            <a:ext cx="7713600" cy="982200"/>
          </a:xfrm>
          <a:prstGeom prst="rect">
            <a:avLst/>
          </a:prstGeom>
          <a:effectLst>
            <a:outerShdw dist="47625" dir="306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 idx="2" hasCustomPrompt="1"/>
          </p:nvPr>
        </p:nvSpPr>
        <p:spPr>
          <a:xfrm>
            <a:off x="3751950" y="665450"/>
            <a:ext cx="1640100" cy="5649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1527750" y="2280900"/>
            <a:ext cx="6088500" cy="409500"/>
          </a:xfrm>
          <a:prstGeom prst="rect">
            <a:avLst/>
          </a:prstGeom>
          <a:effectLst>
            <a:outerShdw blurRad="28575" dist="28575" dir="474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 rotWithShape="1">
          <a:blip r:embed="rId2">
            <a:alphaModFix/>
          </a:blip>
          <a:srcRect b="31191"/>
          <a:stretch/>
        </p:blipFill>
        <p:spPr>
          <a:xfrm>
            <a:off x="0" y="1604375"/>
            <a:ext cx="9144003" cy="35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r="41421" b="44949"/>
          <a:stretch/>
        </p:blipFill>
        <p:spPr>
          <a:xfrm>
            <a:off x="7740800" y="2312000"/>
            <a:ext cx="1403200" cy="283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>
            <a:spLocks noGrp="1"/>
          </p:cNvSpPr>
          <p:nvPr>
            <p:ph type="subTitle" idx="1"/>
          </p:nvPr>
        </p:nvSpPr>
        <p:spPr>
          <a:xfrm>
            <a:off x="3637000" y="1619225"/>
            <a:ext cx="29076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 b="0"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2"/>
          </p:nvPr>
        </p:nvSpPr>
        <p:spPr>
          <a:xfrm>
            <a:off x="3637000" y="3087350"/>
            <a:ext cx="29076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 b="0"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herry Cream Soda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ubTitle" idx="3"/>
          </p:nvPr>
        </p:nvSpPr>
        <p:spPr>
          <a:xfrm>
            <a:off x="3326150" y="2129048"/>
            <a:ext cx="3218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4"/>
          </p:nvPr>
        </p:nvSpPr>
        <p:spPr>
          <a:xfrm>
            <a:off x="3326150" y="3592725"/>
            <a:ext cx="3218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ctrTitle"/>
          </p:nvPr>
        </p:nvSpPr>
        <p:spPr>
          <a:xfrm>
            <a:off x="720000" y="542925"/>
            <a:ext cx="7704000" cy="5700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subTitle" idx="1"/>
          </p:nvPr>
        </p:nvSpPr>
        <p:spPr>
          <a:xfrm>
            <a:off x="720000" y="1150275"/>
            <a:ext cx="3846300" cy="3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2"/>
          </p:nvPr>
        </p:nvSpPr>
        <p:spPr>
          <a:xfrm>
            <a:off x="4760500" y="1150350"/>
            <a:ext cx="3663900" cy="3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ctrTitle"/>
          </p:nvPr>
        </p:nvSpPr>
        <p:spPr>
          <a:xfrm>
            <a:off x="720000" y="542925"/>
            <a:ext cx="7704000" cy="5700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 rotWithShape="1">
          <a:blip r:embed="rId2">
            <a:alphaModFix/>
          </a:blip>
          <a:srcRect t="48190" b="22758"/>
          <a:stretch/>
        </p:blipFill>
        <p:spPr>
          <a:xfrm>
            <a:off x="0" y="3649200"/>
            <a:ext cx="9144003" cy="14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/>
          </a:blip>
          <a:srcRect l="26563" r="26563" b="63754"/>
          <a:stretch/>
        </p:blipFill>
        <p:spPr>
          <a:xfrm flipH="1">
            <a:off x="384425" y="4305625"/>
            <a:ext cx="1093700" cy="8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l="26563" r="26563" b="63754"/>
          <a:stretch/>
        </p:blipFill>
        <p:spPr>
          <a:xfrm flipH="1">
            <a:off x="4151000" y="4306321"/>
            <a:ext cx="1093700" cy="8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 l="26563" r="26563" b="67051"/>
          <a:stretch/>
        </p:blipFill>
        <p:spPr>
          <a:xfrm flipH="1">
            <a:off x="7283375" y="4374670"/>
            <a:ext cx="1093700" cy="7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>
            <a:spLocks noGrp="1"/>
          </p:cNvSpPr>
          <p:nvPr>
            <p:ph type="title"/>
          </p:nvPr>
        </p:nvSpPr>
        <p:spPr>
          <a:xfrm>
            <a:off x="1331000" y="1505237"/>
            <a:ext cx="2063400" cy="527700"/>
          </a:xfrm>
          <a:prstGeom prst="rect">
            <a:avLst/>
          </a:prstGeom>
          <a:effectLst>
            <a:outerShdw dist="38100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ubTitle" idx="1"/>
          </p:nvPr>
        </p:nvSpPr>
        <p:spPr>
          <a:xfrm>
            <a:off x="1331000" y="2105605"/>
            <a:ext cx="2063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title" idx="2"/>
          </p:nvPr>
        </p:nvSpPr>
        <p:spPr>
          <a:xfrm>
            <a:off x="5749600" y="1505237"/>
            <a:ext cx="2063400" cy="527700"/>
          </a:xfrm>
          <a:prstGeom prst="rect">
            <a:avLst/>
          </a:prstGeom>
          <a:effectLst>
            <a:outerShdw dist="38100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3"/>
          </p:nvPr>
        </p:nvSpPr>
        <p:spPr>
          <a:xfrm>
            <a:off x="5749600" y="2105605"/>
            <a:ext cx="2063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 idx="4"/>
          </p:nvPr>
        </p:nvSpPr>
        <p:spPr>
          <a:xfrm>
            <a:off x="1331000" y="2924233"/>
            <a:ext cx="2063400" cy="527700"/>
          </a:xfrm>
          <a:prstGeom prst="rect">
            <a:avLst/>
          </a:prstGeom>
          <a:effectLst>
            <a:outerShdw dist="38100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ubTitle" idx="5"/>
          </p:nvPr>
        </p:nvSpPr>
        <p:spPr>
          <a:xfrm>
            <a:off x="1331000" y="3526840"/>
            <a:ext cx="2063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title" idx="6"/>
          </p:nvPr>
        </p:nvSpPr>
        <p:spPr>
          <a:xfrm>
            <a:off x="5749600" y="2924233"/>
            <a:ext cx="2063400" cy="527700"/>
          </a:xfrm>
          <a:prstGeom prst="rect">
            <a:avLst/>
          </a:prstGeom>
          <a:effectLst>
            <a:outerShdw dist="38100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7"/>
          </p:nvPr>
        </p:nvSpPr>
        <p:spPr>
          <a:xfrm>
            <a:off x="5749600" y="3526840"/>
            <a:ext cx="2063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8"/>
          </p:nvPr>
        </p:nvSpPr>
        <p:spPr>
          <a:xfrm>
            <a:off x="720000" y="542925"/>
            <a:ext cx="7704000" cy="570000"/>
          </a:xfrm>
          <a:prstGeom prst="rect">
            <a:avLst/>
          </a:prstGeom>
          <a:effectLst>
            <a:outerShdw dist="38100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248" name="Google Shape;248;p27"/>
          <p:cNvGrpSpPr/>
          <p:nvPr/>
        </p:nvGrpSpPr>
        <p:grpSpPr>
          <a:xfrm>
            <a:off x="1132924" y="4290861"/>
            <a:ext cx="4616676" cy="875255"/>
            <a:chOff x="1132924" y="4290861"/>
            <a:chExt cx="4616676" cy="875255"/>
          </a:xfrm>
        </p:grpSpPr>
        <p:pic>
          <p:nvPicPr>
            <p:cNvPr id="249" name="Google Shape;249;p27"/>
            <p:cNvPicPr preferRelativeResize="0"/>
            <p:nvPr/>
          </p:nvPicPr>
          <p:blipFill rotWithShape="1">
            <a:blip r:embed="rId4">
              <a:alphaModFix/>
            </a:blip>
            <a:srcRect b="62743"/>
            <a:stretch/>
          </p:blipFill>
          <p:spPr>
            <a:xfrm>
              <a:off x="4692800" y="4305625"/>
              <a:ext cx="1056800" cy="84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7"/>
            <p:cNvPicPr preferRelativeResize="0"/>
            <p:nvPr/>
          </p:nvPicPr>
          <p:blipFill rotWithShape="1">
            <a:blip r:embed="rId4">
              <a:alphaModFix/>
            </a:blip>
            <a:srcRect b="62743"/>
            <a:stretch/>
          </p:blipFill>
          <p:spPr>
            <a:xfrm flipH="1">
              <a:off x="1132924" y="4290861"/>
              <a:ext cx="1093700" cy="87525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3"/>
          <p:cNvPicPr preferRelativeResize="0"/>
          <p:nvPr/>
        </p:nvPicPr>
        <p:blipFill rotWithShape="1">
          <a:blip r:embed="rId2">
            <a:alphaModFix/>
          </a:blip>
          <a:srcRect t="55736" b="7407"/>
          <a:stretch/>
        </p:blipFill>
        <p:spPr>
          <a:xfrm>
            <a:off x="0" y="3247825"/>
            <a:ext cx="9144003" cy="189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563" y="3212013"/>
            <a:ext cx="14954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600" y="3266300"/>
            <a:ext cx="1441150" cy="14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23" y="2913537"/>
            <a:ext cx="697006" cy="14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75" y="3102575"/>
            <a:ext cx="1992800" cy="19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3800" y="3054450"/>
            <a:ext cx="1669900" cy="16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6950" y="3304375"/>
            <a:ext cx="1419975" cy="14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0403" y="3027125"/>
            <a:ext cx="1159146" cy="166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76248" y="3692425"/>
            <a:ext cx="1293252" cy="102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92667" y="3588100"/>
            <a:ext cx="1783065" cy="10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3"/>
          <p:cNvPicPr preferRelativeResize="0"/>
          <p:nvPr/>
        </p:nvPicPr>
        <p:blipFill rotWithShape="1">
          <a:blip r:embed="rId11">
            <a:alphaModFix/>
          </a:blip>
          <a:srcRect l="30165" r="30169"/>
          <a:stretch/>
        </p:blipFill>
        <p:spPr>
          <a:xfrm>
            <a:off x="1440850" y="3345025"/>
            <a:ext cx="697000" cy="17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3"/>
          <p:cNvPicPr preferRelativeResize="0"/>
          <p:nvPr/>
        </p:nvPicPr>
        <p:blipFill rotWithShape="1">
          <a:blip r:embed="rId11">
            <a:alphaModFix/>
          </a:blip>
          <a:srcRect l="34261" r="34258"/>
          <a:stretch/>
        </p:blipFill>
        <p:spPr>
          <a:xfrm>
            <a:off x="5282400" y="3345025"/>
            <a:ext cx="553150" cy="17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 rotWithShape="1">
          <a:blip r:embed="rId11">
            <a:alphaModFix/>
          </a:blip>
          <a:srcRect l="28320" r="30989"/>
          <a:stretch/>
        </p:blipFill>
        <p:spPr>
          <a:xfrm>
            <a:off x="8429000" y="3345025"/>
            <a:ext cx="715000" cy="17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 rotWithShape="1">
          <a:blip r:embed="rId3">
            <a:alphaModFix/>
          </a:blip>
          <a:srcRect l="55524" r="26280" b="54360"/>
          <a:stretch/>
        </p:blipFill>
        <p:spPr>
          <a:xfrm>
            <a:off x="-19050" y="3648075"/>
            <a:ext cx="59617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 rotWithShape="1">
          <a:blip r:embed="rId12">
            <a:alphaModFix/>
          </a:blip>
          <a:srcRect r="40348"/>
          <a:stretch/>
        </p:blipFill>
        <p:spPr>
          <a:xfrm>
            <a:off x="7666275" y="1219850"/>
            <a:ext cx="1477723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467000" y="855500"/>
            <a:ext cx="2604850" cy="5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998" y="3419025"/>
            <a:ext cx="625554" cy="134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63425" y="2226300"/>
            <a:ext cx="1197952" cy="51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24500" y="2831225"/>
            <a:ext cx="1691652" cy="3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95350" y="2280825"/>
            <a:ext cx="2477251" cy="8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4"/>
          <p:cNvPicPr preferRelativeResize="0"/>
          <p:nvPr/>
        </p:nvPicPr>
        <p:blipFill rotWithShape="1">
          <a:blip r:embed="rId2">
            <a:alphaModFix/>
          </a:blip>
          <a:srcRect t="54581" b="23174"/>
          <a:stretch/>
        </p:blipFill>
        <p:spPr>
          <a:xfrm>
            <a:off x="0" y="3999375"/>
            <a:ext cx="9144003" cy="114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4"/>
          <p:cNvPicPr preferRelativeResize="0"/>
          <p:nvPr/>
        </p:nvPicPr>
        <p:blipFill rotWithShape="1">
          <a:blip r:embed="rId3">
            <a:alphaModFix/>
          </a:blip>
          <a:srcRect l="30741" r="30741" b="40856"/>
          <a:stretch/>
        </p:blipFill>
        <p:spPr>
          <a:xfrm flipH="1">
            <a:off x="2359650" y="2922675"/>
            <a:ext cx="1452900" cy="22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4"/>
          <p:cNvPicPr preferRelativeResize="0"/>
          <p:nvPr/>
        </p:nvPicPr>
        <p:blipFill rotWithShape="1">
          <a:blip r:embed="rId3">
            <a:alphaModFix/>
          </a:blip>
          <a:srcRect l="30741" r="30741" b="61687"/>
          <a:stretch/>
        </p:blipFill>
        <p:spPr>
          <a:xfrm flipH="1">
            <a:off x="4674225" y="3692625"/>
            <a:ext cx="1452900" cy="14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4"/>
          <p:cNvPicPr preferRelativeResize="0"/>
          <p:nvPr/>
        </p:nvPicPr>
        <p:blipFill rotWithShape="1">
          <a:blip r:embed="rId3">
            <a:alphaModFix/>
          </a:blip>
          <a:srcRect l="30741" r="30741" b="72631"/>
          <a:stretch/>
        </p:blipFill>
        <p:spPr>
          <a:xfrm flipH="1">
            <a:off x="7045950" y="4121250"/>
            <a:ext cx="1452900" cy="1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4"/>
          <p:cNvPicPr preferRelativeResize="0"/>
          <p:nvPr/>
        </p:nvPicPr>
        <p:blipFill rotWithShape="1">
          <a:blip r:embed="rId4">
            <a:alphaModFix/>
          </a:blip>
          <a:srcRect b="55181"/>
          <a:stretch/>
        </p:blipFill>
        <p:spPr>
          <a:xfrm>
            <a:off x="3368050" y="3524250"/>
            <a:ext cx="1683999" cy="161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4"/>
          <p:cNvPicPr preferRelativeResize="0"/>
          <p:nvPr/>
        </p:nvPicPr>
        <p:blipFill rotWithShape="1">
          <a:blip r:embed="rId5">
            <a:alphaModFix/>
          </a:blip>
          <a:srcRect l="22779" t="4342" r="22774" b="43147"/>
          <a:stretch/>
        </p:blipFill>
        <p:spPr>
          <a:xfrm>
            <a:off x="-409575" y="2442575"/>
            <a:ext cx="2800350" cy="27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4"/>
          <p:cNvPicPr preferRelativeResize="0"/>
          <p:nvPr/>
        </p:nvPicPr>
        <p:blipFill rotWithShape="1">
          <a:blip r:embed="rId3">
            <a:alphaModFix/>
          </a:blip>
          <a:srcRect l="30741" r="30741" b="22474"/>
          <a:stretch/>
        </p:blipFill>
        <p:spPr>
          <a:xfrm flipH="1">
            <a:off x="-116850" y="2219325"/>
            <a:ext cx="14529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5"/>
          <p:cNvPicPr preferRelativeResize="0"/>
          <p:nvPr/>
        </p:nvPicPr>
        <p:blipFill rotWithShape="1">
          <a:blip r:embed="rId2">
            <a:alphaModFix/>
          </a:blip>
          <a:srcRect t="47591"/>
          <a:stretch/>
        </p:blipFill>
        <p:spPr>
          <a:xfrm>
            <a:off x="0" y="2447926"/>
            <a:ext cx="9144003" cy="269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25" y="3297700"/>
            <a:ext cx="1589101" cy="1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625" y="2835728"/>
            <a:ext cx="1332848" cy="146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4250" y="2955725"/>
            <a:ext cx="960001" cy="13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4250" y="2690400"/>
            <a:ext cx="1124702" cy="16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4750" y="3126625"/>
            <a:ext cx="1493452" cy="117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0808" y="3203224"/>
            <a:ext cx="1694881" cy="10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 rotWithShape="1">
          <a:blip r:embed="rId9">
            <a:alphaModFix/>
          </a:blip>
          <a:srcRect l="33691" r="33687"/>
          <a:stretch/>
        </p:blipFill>
        <p:spPr>
          <a:xfrm>
            <a:off x="1425120" y="3127025"/>
            <a:ext cx="479510" cy="14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9">
            <a:alphaModFix/>
          </a:blip>
          <a:srcRect l="33691" r="33687"/>
          <a:stretch/>
        </p:blipFill>
        <p:spPr>
          <a:xfrm>
            <a:off x="4784245" y="3127025"/>
            <a:ext cx="479510" cy="14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 rotWithShape="1">
          <a:blip r:embed="rId9">
            <a:alphaModFix/>
          </a:blip>
          <a:srcRect l="33691" r="33687"/>
          <a:stretch/>
        </p:blipFill>
        <p:spPr>
          <a:xfrm>
            <a:off x="6853395" y="3126625"/>
            <a:ext cx="479510" cy="14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MAIN_POINT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6"/>
          <p:cNvPicPr preferRelativeResize="0"/>
          <p:nvPr/>
        </p:nvPicPr>
        <p:blipFill rotWithShape="1">
          <a:blip r:embed="rId2">
            <a:alphaModFix/>
          </a:blip>
          <a:srcRect b="72932"/>
          <a:stretch/>
        </p:blipFill>
        <p:spPr>
          <a:xfrm>
            <a:off x="-81925" y="4648609"/>
            <a:ext cx="1300225" cy="4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3">
            <a:alphaModFix/>
          </a:blip>
          <a:srcRect b="31707"/>
          <a:stretch/>
        </p:blipFill>
        <p:spPr>
          <a:xfrm>
            <a:off x="4315900" y="3232600"/>
            <a:ext cx="3544198" cy="191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 rotWithShape="1">
          <a:blip r:embed="rId4">
            <a:alphaModFix/>
          </a:blip>
          <a:srcRect b="40782"/>
          <a:stretch/>
        </p:blipFill>
        <p:spPr>
          <a:xfrm>
            <a:off x="832894" y="4089012"/>
            <a:ext cx="2929762" cy="105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 rotWithShape="1">
          <a:blip r:embed="rId5">
            <a:alphaModFix/>
          </a:blip>
          <a:srcRect b="42568"/>
          <a:stretch/>
        </p:blipFill>
        <p:spPr>
          <a:xfrm>
            <a:off x="957050" y="4083375"/>
            <a:ext cx="827101" cy="105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6"/>
          <p:cNvPicPr preferRelativeResize="0"/>
          <p:nvPr/>
        </p:nvPicPr>
        <p:blipFill rotWithShape="1">
          <a:blip r:embed="rId6">
            <a:alphaModFix/>
          </a:blip>
          <a:srcRect b="35567"/>
          <a:stretch/>
        </p:blipFill>
        <p:spPr>
          <a:xfrm>
            <a:off x="3383175" y="3463625"/>
            <a:ext cx="1213749" cy="167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/>
          <p:cNvPicPr preferRelativeResize="0"/>
          <p:nvPr/>
        </p:nvPicPr>
        <p:blipFill rotWithShape="1">
          <a:blip r:embed="rId7">
            <a:alphaModFix/>
          </a:blip>
          <a:srcRect l="40141" r="31614" b="64979"/>
          <a:stretch/>
        </p:blipFill>
        <p:spPr>
          <a:xfrm>
            <a:off x="4289200" y="3754250"/>
            <a:ext cx="1120450" cy="13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 rotWithShape="1">
          <a:blip r:embed="rId7">
            <a:alphaModFix/>
          </a:blip>
          <a:srcRect l="40141" r="31614" b="74454"/>
          <a:stretch/>
        </p:blipFill>
        <p:spPr>
          <a:xfrm>
            <a:off x="2056375" y="4395455"/>
            <a:ext cx="827100" cy="7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 rotWithShape="1">
          <a:blip r:embed="rId7">
            <a:alphaModFix/>
          </a:blip>
          <a:srcRect l="40141" r="31614" b="76822"/>
          <a:stretch/>
        </p:blipFill>
        <p:spPr>
          <a:xfrm>
            <a:off x="176700" y="4655049"/>
            <a:ext cx="603100" cy="4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 rotWithShape="1">
          <a:blip r:embed="rId2">
            <a:alphaModFix/>
          </a:blip>
          <a:srcRect r="45157" b="25556"/>
          <a:stretch/>
        </p:blipFill>
        <p:spPr>
          <a:xfrm>
            <a:off x="7200300" y="1433200"/>
            <a:ext cx="1943701" cy="371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 rotWithShape="1">
          <a:blip r:embed="rId8">
            <a:alphaModFix/>
          </a:blip>
          <a:srcRect b="26308"/>
          <a:stretch/>
        </p:blipFill>
        <p:spPr>
          <a:xfrm>
            <a:off x="6067450" y="2306975"/>
            <a:ext cx="1792649" cy="28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 rotWithShape="1">
          <a:blip r:embed="rId7">
            <a:alphaModFix/>
          </a:blip>
          <a:srcRect l="40141" r="31614" b="58624"/>
          <a:stretch/>
        </p:blipFill>
        <p:spPr>
          <a:xfrm>
            <a:off x="7367925" y="3001150"/>
            <a:ext cx="1462400" cy="21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720000" y="1112925"/>
            <a:ext cx="7704000" cy="3495600"/>
          </a:xfrm>
          <a:prstGeom prst="rect">
            <a:avLst/>
          </a:prstGeom>
          <a:effectLst>
            <a:outerShdw blurRad="57150" dist="19050" dir="33600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AutoNum type="arabicPeriod"/>
              <a:defRPr sz="11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ctrTitle"/>
          </p:nvPr>
        </p:nvSpPr>
        <p:spPr>
          <a:xfrm>
            <a:off x="720000" y="542925"/>
            <a:ext cx="7704000" cy="570000"/>
          </a:xfrm>
          <a:prstGeom prst="rect">
            <a:avLst/>
          </a:prstGeom>
          <a:effectLst>
            <a:outerShdw dist="47625" dir="306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>
            <a:off x="-1050179" y="-484750"/>
            <a:ext cx="12195391" cy="5775049"/>
            <a:chOff x="-1050179" y="-484750"/>
            <a:chExt cx="12195391" cy="5775049"/>
          </a:xfrm>
        </p:grpSpPr>
        <p:pic>
          <p:nvPicPr>
            <p:cNvPr id="54" name="Google Shape;54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57175" y="3448050"/>
              <a:ext cx="1762125" cy="76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24225" y="3219025"/>
              <a:ext cx="1762125" cy="76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50179" y="-484750"/>
              <a:ext cx="3539358" cy="11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1408" y="-309900"/>
              <a:ext cx="2623684" cy="57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65363" y="2066075"/>
              <a:ext cx="3879849" cy="125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701361" y="2479983"/>
              <a:ext cx="1586322" cy="68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4075" y="4824450"/>
              <a:ext cx="2144200" cy="46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ctrTitle"/>
          </p:nvPr>
        </p:nvSpPr>
        <p:spPr>
          <a:xfrm>
            <a:off x="720000" y="542925"/>
            <a:ext cx="7704000" cy="570000"/>
          </a:xfrm>
          <a:prstGeom prst="rect">
            <a:avLst/>
          </a:prstGeom>
          <a:effectLst>
            <a:outerShdw dist="47625" dir="25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ctrTitle"/>
          </p:nvPr>
        </p:nvSpPr>
        <p:spPr>
          <a:xfrm>
            <a:off x="720000" y="1294200"/>
            <a:ext cx="7704000" cy="25551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 t="49462" b="7390"/>
          <a:stretch/>
        </p:blipFill>
        <p:spPr>
          <a:xfrm>
            <a:off x="-100" y="2924175"/>
            <a:ext cx="9144003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 txBox="1">
            <a:spLocks noGrp="1"/>
          </p:cNvSpPr>
          <p:nvPr>
            <p:ph type="ctrTitle"/>
          </p:nvPr>
        </p:nvSpPr>
        <p:spPr>
          <a:xfrm>
            <a:off x="2848800" y="542925"/>
            <a:ext cx="5365200" cy="5700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23977" y="2873052"/>
            <a:ext cx="910751" cy="195393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848800" y="1407775"/>
            <a:ext cx="4234800" cy="1262100"/>
          </a:xfrm>
          <a:prstGeom prst="rect">
            <a:avLst/>
          </a:prstGeom>
          <a:effectLst>
            <a:outerShdw blurRad="28575" dist="28575" dir="474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90" name="Google Shape;90;p9"/>
          <p:cNvGrpSpPr/>
          <p:nvPr/>
        </p:nvGrpSpPr>
        <p:grpSpPr>
          <a:xfrm>
            <a:off x="-659300" y="-1104225"/>
            <a:ext cx="11861623" cy="4344101"/>
            <a:chOff x="-659300" y="-1104225"/>
            <a:chExt cx="11861623" cy="4344101"/>
          </a:xfrm>
        </p:grpSpPr>
        <p:grpSp>
          <p:nvGrpSpPr>
            <p:cNvPr id="91" name="Google Shape;91;p9"/>
            <p:cNvGrpSpPr/>
            <p:nvPr/>
          </p:nvGrpSpPr>
          <p:grpSpPr>
            <a:xfrm>
              <a:off x="-659300" y="-1104225"/>
              <a:ext cx="11861623" cy="2377724"/>
              <a:chOff x="-659300" y="-1104225"/>
              <a:chExt cx="11861623" cy="2377724"/>
            </a:xfrm>
          </p:grpSpPr>
          <p:pic>
            <p:nvPicPr>
              <p:cNvPr id="92" name="Google Shape;92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-659300" y="575048"/>
                <a:ext cx="3214976" cy="69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58778" y="-1104225"/>
                <a:ext cx="4643544" cy="20105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4" name="Google Shape;94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56955" y="2669876"/>
              <a:ext cx="2623717" cy="57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715100" y="2497200"/>
            <a:ext cx="3817200" cy="2112900"/>
          </a:xfrm>
          <a:prstGeom prst="rect">
            <a:avLst/>
          </a:prstGeom>
          <a:effectLst>
            <a:outerShdw dist="857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5231" b="25166"/>
          <a:stretch/>
        </p:blipFill>
        <p:spPr>
          <a:xfrm>
            <a:off x="-100" y="4135275"/>
            <a:ext cx="9144003" cy="10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title" hasCustomPrompt="1"/>
          </p:nvPr>
        </p:nvSpPr>
        <p:spPr>
          <a:xfrm>
            <a:off x="1294250" y="1285275"/>
            <a:ext cx="1305900" cy="2844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79000" y="1953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2" hasCustomPrompt="1"/>
          </p:nvPr>
        </p:nvSpPr>
        <p:spPr>
          <a:xfrm>
            <a:off x="3919050" y="1285725"/>
            <a:ext cx="1305900" cy="2835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3"/>
          </p:nvPr>
        </p:nvSpPr>
        <p:spPr>
          <a:xfrm>
            <a:off x="3403800" y="1953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2606650" y="2542091"/>
            <a:ext cx="1305900" cy="2835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2091400" y="320978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 hasCustomPrompt="1"/>
          </p:nvPr>
        </p:nvSpPr>
        <p:spPr>
          <a:xfrm>
            <a:off x="5231450" y="2544422"/>
            <a:ext cx="1305900" cy="2835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7"/>
          </p:nvPr>
        </p:nvSpPr>
        <p:spPr>
          <a:xfrm>
            <a:off x="4716200" y="320978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8" hasCustomPrompt="1"/>
          </p:nvPr>
        </p:nvSpPr>
        <p:spPr>
          <a:xfrm>
            <a:off x="6543850" y="1289304"/>
            <a:ext cx="1305900" cy="2835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9"/>
          </p:nvPr>
        </p:nvSpPr>
        <p:spPr>
          <a:xfrm>
            <a:off x="6028600" y="195681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ctrTitle" idx="13"/>
          </p:nvPr>
        </p:nvSpPr>
        <p:spPr>
          <a:xfrm>
            <a:off x="720000" y="542925"/>
            <a:ext cx="7704000" cy="5700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08" y="-100425"/>
            <a:ext cx="2623684" cy="57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3"/>
          <p:cNvGrpSpPr/>
          <p:nvPr/>
        </p:nvGrpSpPr>
        <p:grpSpPr>
          <a:xfrm>
            <a:off x="-182236" y="-432175"/>
            <a:ext cx="11205823" cy="3543083"/>
            <a:chOff x="-182236" y="-432175"/>
            <a:chExt cx="11205823" cy="3543083"/>
          </a:xfrm>
        </p:grpSpPr>
        <p:pic>
          <p:nvPicPr>
            <p:cNvPr id="116" name="Google Shape;11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43738" y="-432175"/>
              <a:ext cx="3879849" cy="125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82236" y="2424058"/>
              <a:ext cx="1586322" cy="686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3"/>
          <p:cNvSpPr txBox="1">
            <a:spLocks noGrp="1"/>
          </p:cNvSpPr>
          <p:nvPr>
            <p:ph type="subTitle" idx="14"/>
          </p:nvPr>
        </p:nvSpPr>
        <p:spPr>
          <a:xfrm>
            <a:off x="2016252" y="2866738"/>
            <a:ext cx="2487300" cy="3405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5"/>
          </p:nvPr>
        </p:nvSpPr>
        <p:spPr>
          <a:xfrm>
            <a:off x="4640580" y="2866738"/>
            <a:ext cx="2487300" cy="3405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6"/>
          </p:nvPr>
        </p:nvSpPr>
        <p:spPr>
          <a:xfrm>
            <a:off x="704088" y="1609344"/>
            <a:ext cx="2487300" cy="3405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7"/>
          </p:nvPr>
        </p:nvSpPr>
        <p:spPr>
          <a:xfrm>
            <a:off x="3328416" y="1609344"/>
            <a:ext cx="2487300" cy="3405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8"/>
          </p:nvPr>
        </p:nvSpPr>
        <p:spPr>
          <a:xfrm>
            <a:off x="5952744" y="1609344"/>
            <a:ext cx="2487300" cy="3405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13"/>
          <p:cNvPicPr preferRelativeResize="0"/>
          <p:nvPr/>
        </p:nvPicPr>
        <p:blipFill rotWithShape="1">
          <a:blip r:embed="rId6">
            <a:alphaModFix/>
          </a:blip>
          <a:srcRect b="47025"/>
          <a:stretch/>
        </p:blipFill>
        <p:spPr>
          <a:xfrm>
            <a:off x="-402575" y="3635975"/>
            <a:ext cx="1350700" cy="15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 rotWithShape="1">
          <a:blip r:embed="rId2">
            <a:alphaModFix/>
          </a:blip>
          <a:srcRect t="55203" b="25166"/>
          <a:stretch/>
        </p:blipFill>
        <p:spPr>
          <a:xfrm>
            <a:off x="-100" y="4133850"/>
            <a:ext cx="9144003" cy="100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4"/>
          <p:cNvGrpSpPr/>
          <p:nvPr/>
        </p:nvGrpSpPr>
        <p:grpSpPr>
          <a:xfrm>
            <a:off x="1761075" y="4019550"/>
            <a:ext cx="4592100" cy="1123951"/>
            <a:chOff x="1761075" y="4019550"/>
            <a:chExt cx="4592100" cy="1123951"/>
          </a:xfrm>
        </p:grpSpPr>
        <p:pic>
          <p:nvPicPr>
            <p:cNvPr id="127" name="Google Shape;127;p14"/>
            <p:cNvPicPr preferRelativeResize="0"/>
            <p:nvPr/>
          </p:nvPicPr>
          <p:blipFill rotWithShape="1">
            <a:blip r:embed="rId3">
              <a:alphaModFix/>
            </a:blip>
            <a:srcRect b="49573"/>
            <a:stretch/>
          </p:blipFill>
          <p:spPr>
            <a:xfrm>
              <a:off x="4124325" y="4019550"/>
              <a:ext cx="2228850" cy="112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4"/>
            <p:cNvPicPr preferRelativeResize="0"/>
            <p:nvPr/>
          </p:nvPicPr>
          <p:blipFill rotWithShape="1">
            <a:blip r:embed="rId4">
              <a:alphaModFix/>
            </a:blip>
            <a:srcRect b="53332"/>
            <a:stretch/>
          </p:blipFill>
          <p:spPr>
            <a:xfrm>
              <a:off x="1761075" y="4476750"/>
              <a:ext cx="2363252" cy="6667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2103300" y="2528400"/>
            <a:ext cx="4937400" cy="531900"/>
          </a:xfrm>
          <a:prstGeom prst="rect">
            <a:avLst/>
          </a:prstGeom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2103300" y="1415650"/>
            <a:ext cx="4937400" cy="11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31" name="Google Shape;131;p14"/>
          <p:cNvGrpSpPr/>
          <p:nvPr/>
        </p:nvGrpSpPr>
        <p:grpSpPr>
          <a:xfrm>
            <a:off x="3824363" y="3886300"/>
            <a:ext cx="2740113" cy="1257200"/>
            <a:chOff x="3824363" y="3886300"/>
            <a:chExt cx="2740113" cy="1257200"/>
          </a:xfrm>
        </p:grpSpPr>
        <p:pic>
          <p:nvPicPr>
            <p:cNvPr id="132" name="Google Shape;132;p14"/>
            <p:cNvPicPr preferRelativeResize="0"/>
            <p:nvPr/>
          </p:nvPicPr>
          <p:blipFill rotWithShape="1">
            <a:blip r:embed="rId5">
              <a:alphaModFix/>
            </a:blip>
            <a:srcRect l="28757" r="28752" b="52507"/>
            <a:stretch/>
          </p:blipFill>
          <p:spPr>
            <a:xfrm>
              <a:off x="3824363" y="4200625"/>
              <a:ext cx="843525" cy="9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4"/>
            <p:cNvPicPr preferRelativeResize="0"/>
            <p:nvPr/>
          </p:nvPicPr>
          <p:blipFill rotWithShape="1">
            <a:blip r:embed="rId5">
              <a:alphaModFix/>
            </a:blip>
            <a:srcRect l="29178" r="29178" b="36672"/>
            <a:stretch/>
          </p:blipFill>
          <p:spPr>
            <a:xfrm>
              <a:off x="5737775" y="3886300"/>
              <a:ext cx="826700" cy="12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p14"/>
          <p:cNvGrpSpPr/>
          <p:nvPr/>
        </p:nvGrpSpPr>
        <p:grpSpPr>
          <a:xfrm>
            <a:off x="-1050179" y="-484750"/>
            <a:ext cx="10595271" cy="3651583"/>
            <a:chOff x="-1050179" y="-484750"/>
            <a:chExt cx="10595271" cy="3651583"/>
          </a:xfrm>
        </p:grpSpPr>
        <p:pic>
          <p:nvPicPr>
            <p:cNvPr id="135" name="Google Shape;135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050179" y="-484750"/>
              <a:ext cx="3539358" cy="11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21408" y="-309900"/>
              <a:ext cx="2623684" cy="57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701361" y="2479983"/>
              <a:ext cx="1586322" cy="686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4"/>
          <p:cNvPicPr preferRelativeResize="0"/>
          <p:nvPr/>
        </p:nvPicPr>
        <p:blipFill rotWithShape="1">
          <a:blip r:embed="rId9">
            <a:alphaModFix/>
          </a:blip>
          <a:srcRect b="47025"/>
          <a:stretch/>
        </p:blipFill>
        <p:spPr>
          <a:xfrm>
            <a:off x="-402575" y="3635975"/>
            <a:ext cx="1350700" cy="15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  <a:effectLst>
            <a:outerShdw dist="47625" dir="312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herry Cream Soda"/>
              <a:buNone/>
              <a:defRPr sz="3000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herry Cream Soda"/>
              <a:buNone/>
              <a:defRPr sz="3000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herry Cream Soda"/>
              <a:buNone/>
              <a:defRPr sz="3000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herry Cream Soda"/>
              <a:buNone/>
              <a:defRPr sz="3000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herry Cream Soda"/>
              <a:buNone/>
              <a:defRPr sz="3000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herry Cream Soda"/>
              <a:buNone/>
              <a:defRPr sz="3000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herry Cream Soda"/>
              <a:buNone/>
              <a:defRPr sz="3000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herry Cream Soda"/>
              <a:buNone/>
              <a:defRPr sz="3000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herry Cream Soda"/>
              <a:buNone/>
              <a:defRPr sz="3000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  <a:effectLst>
            <a:outerShdw blurRad="28575" dist="28575" dir="474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 b="1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70" r:id="rId13"/>
    <p:sldLayoutId id="2147483671" r:id="rId14"/>
    <p:sldLayoutId id="2147483673" r:id="rId15"/>
    <p:sldLayoutId id="2147483679" r:id="rId16"/>
    <p:sldLayoutId id="2147483680" r:id="rId17"/>
    <p:sldLayoutId id="2147483681" r:id="rId18"/>
    <p:sldLayoutId id="2147483682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6.sv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image" Target="../media/image3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40"/>
          <p:cNvGrpSpPr/>
          <p:nvPr/>
        </p:nvGrpSpPr>
        <p:grpSpPr>
          <a:xfrm>
            <a:off x="-467000" y="855500"/>
            <a:ext cx="9610998" cy="2343225"/>
            <a:chOff x="-467000" y="855500"/>
            <a:chExt cx="9610998" cy="2343225"/>
          </a:xfrm>
        </p:grpSpPr>
        <p:pic>
          <p:nvPicPr>
            <p:cNvPr id="386" name="Google Shape;386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63425" y="2226300"/>
              <a:ext cx="1197952" cy="51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467000" y="855500"/>
              <a:ext cx="2604850" cy="56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24500" y="2831225"/>
              <a:ext cx="1691652" cy="36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40"/>
            <p:cNvPicPr preferRelativeResize="0"/>
            <p:nvPr/>
          </p:nvPicPr>
          <p:blipFill rotWithShape="1">
            <a:blip r:embed="rId5">
              <a:alphaModFix/>
            </a:blip>
            <a:srcRect r="40348"/>
            <a:stretch/>
          </p:blipFill>
          <p:spPr>
            <a:xfrm>
              <a:off x="7666275" y="1219850"/>
              <a:ext cx="1477723" cy="800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5350" y="2280825"/>
              <a:ext cx="2477251" cy="800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3" name="Google Shape;39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998" y="3419025"/>
            <a:ext cx="625554" cy="134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73;p35">
            <a:extLst>
              <a:ext uri="{FF2B5EF4-FFF2-40B4-BE49-F238E27FC236}">
                <a16:creationId xmlns:a16="http://schemas.microsoft.com/office/drawing/2014/main" id="{9570421E-A272-2C09-B68A-85A0C54C996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41824" y="1880840"/>
            <a:ext cx="3880444" cy="488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ESIDENCE</a:t>
            </a:r>
            <a:endParaRPr sz="4000" dirty="0"/>
          </a:p>
        </p:txBody>
      </p:sp>
      <p:sp>
        <p:nvSpPr>
          <p:cNvPr id="17" name="Google Shape;174;p35">
            <a:extLst>
              <a:ext uri="{FF2B5EF4-FFF2-40B4-BE49-F238E27FC236}">
                <a16:creationId xmlns:a16="http://schemas.microsoft.com/office/drawing/2014/main" id="{1C07B239-AB56-E5C8-D58E-DABA7A51E2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97623" y="2514946"/>
            <a:ext cx="3443897" cy="5463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 A RESIDENTIAL ASSOCIATION MANGEMENT SYSTEM</a:t>
            </a:r>
            <a:endParaRPr sz="1600" dirty="0"/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9C577240-AB60-4005-0034-DD7740DB9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1062" y="-37648"/>
            <a:ext cx="2641969" cy="16279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A41560-21AE-705D-404E-E9497230F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667" y="203200"/>
            <a:ext cx="7704000" cy="570000"/>
          </a:xfrm>
        </p:spPr>
        <p:txBody>
          <a:bodyPr/>
          <a:lstStyle/>
          <a:p>
            <a:r>
              <a:rPr lang="en-IN" dirty="0"/>
              <a:t>P</a:t>
            </a:r>
            <a:r>
              <a:rPr lang="en-IN" dirty="0" smtClean="0"/>
              <a:t>roposed System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0D264-B131-D39D-E57D-50B1F9A2AF19}"/>
              </a:ext>
            </a:extLst>
          </p:cNvPr>
          <p:cNvSpPr txBox="1"/>
          <p:nvPr/>
        </p:nvSpPr>
        <p:spPr>
          <a:xfrm>
            <a:off x="697653" y="1225972"/>
            <a:ext cx="7672159" cy="55092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Fully Computerized one. It does absolutely nothing on paper.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 is done with the aid of computers, this will result in faster processing and improved  performance.</a:t>
            </a:r>
          </a:p>
          <a:p>
            <a:pPr marL="285750" lvl="7" indent="-28575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contains all the necessary information about the residence/apartment included in the association.</a:t>
            </a:r>
          </a:p>
          <a:p>
            <a:pPr marL="285750" lvl="7" indent="-285750" algn="just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contain  portal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 registering complaint,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management, Accounts Management with Payment demo page, notice board ,etc.</a:t>
            </a:r>
          </a:p>
          <a:p>
            <a:pPr lvl="7" algn="just">
              <a:lnSpc>
                <a:spcPct val="150000"/>
              </a:lnSpc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7">
              <a:buClr>
                <a:schemeClr val="bg1"/>
              </a:buClr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>
              <a:buClr>
                <a:schemeClr val="bg1"/>
              </a:buClr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18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2000" dirty="0" smtClean="0"/>
              <a:t>Continue…</a:t>
            </a:r>
            <a:endParaRPr lang="en-IN" sz="2000" dirty="0"/>
          </a:p>
        </p:txBody>
      </p:sp>
      <p:sp>
        <p:nvSpPr>
          <p:cNvPr id="4" name="Rectangle 3"/>
          <p:cNvSpPr/>
          <p:nvPr/>
        </p:nvSpPr>
        <p:spPr>
          <a:xfrm>
            <a:off x="1009227" y="1112926"/>
            <a:ext cx="65972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7" algn="just">
              <a:buClr>
                <a:schemeClr val="bg1"/>
              </a:buClr>
            </a:pPr>
            <a:r>
              <a:rPr lang="en-US" sz="16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the proposed system </a:t>
            </a:r>
          </a:p>
          <a:p>
            <a:pPr lvl="7" algn="just"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7" indent="-28575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Notice Board remainders</a:t>
            </a:r>
          </a:p>
          <a:p>
            <a:pPr lvl="7" algn="just"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7" indent="-28575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 and uninterrupted communication with society members</a:t>
            </a:r>
          </a:p>
          <a:p>
            <a:pPr lvl="7" algn="just"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7" indent="-28575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Saver and Go green Activity</a:t>
            </a:r>
          </a:p>
          <a:p>
            <a:pPr marL="285750" lvl="7" indent="-28575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7" indent="-285750" algn="just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Demo Page, Payment History Shown</a:t>
            </a:r>
          </a:p>
        </p:txBody>
      </p:sp>
    </p:spTree>
    <p:extLst>
      <p:ext uri="{BB962C8B-B14F-4D97-AF65-F5344CB8AC3E}">
        <p14:creationId xmlns:p14="http://schemas.microsoft.com/office/powerpoint/2010/main" val="9907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47"/>
          <p:cNvGrpSpPr/>
          <p:nvPr/>
        </p:nvGrpSpPr>
        <p:grpSpPr>
          <a:xfrm>
            <a:off x="-320625" y="-359746"/>
            <a:ext cx="10022298" cy="4209044"/>
            <a:chOff x="-320625" y="-359746"/>
            <a:chExt cx="10022298" cy="4209044"/>
          </a:xfrm>
        </p:grpSpPr>
        <p:pic>
          <p:nvPicPr>
            <p:cNvPr id="497" name="Google Shape;497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875551"/>
              <a:ext cx="2248901" cy="973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86891" y="-359746"/>
              <a:ext cx="3644501" cy="117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20625" y="1233525"/>
              <a:ext cx="1676601" cy="364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56325" y="2321475"/>
              <a:ext cx="2545348" cy="8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56325" y="178675"/>
              <a:ext cx="1676601" cy="3642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993F9A-F572-E733-8DEA-9D6E524F56C5}"/>
              </a:ext>
            </a:extLst>
          </p:cNvPr>
          <p:cNvSpPr txBox="1"/>
          <p:nvPr/>
        </p:nvSpPr>
        <p:spPr>
          <a:xfrm>
            <a:off x="1818729" y="690895"/>
            <a:ext cx="571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herry Cream Soda" panose="020B0604020202020204" charset="0"/>
                <a:cs typeface="Times New Roman" panose="02020603050405020304" pitchFamily="18" charset="0"/>
              </a:rPr>
              <a:t>ACTOR IDENTIFICATION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3DDFC-7449-64F9-5315-5E34D254067B}"/>
              </a:ext>
            </a:extLst>
          </p:cNvPr>
          <p:cNvSpPr txBox="1"/>
          <p:nvPr/>
        </p:nvSpPr>
        <p:spPr>
          <a:xfrm>
            <a:off x="2009529" y="1713908"/>
            <a:ext cx="486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Actors in this project are:</a:t>
            </a:r>
          </a:p>
          <a:p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1339;p62">
            <a:extLst>
              <a:ext uri="{FF2B5EF4-FFF2-40B4-BE49-F238E27FC236}">
                <a16:creationId xmlns:a16="http://schemas.microsoft.com/office/drawing/2014/main" id="{E19ED733-F547-7FA2-2C58-64FFCDF0DEDE}"/>
              </a:ext>
            </a:extLst>
          </p:cNvPr>
          <p:cNvGrpSpPr/>
          <p:nvPr/>
        </p:nvGrpSpPr>
        <p:grpSpPr>
          <a:xfrm>
            <a:off x="2670475" y="2288081"/>
            <a:ext cx="284019" cy="363735"/>
            <a:chOff x="2275125" y="950775"/>
            <a:chExt cx="2803375" cy="3729200"/>
          </a:xfrm>
        </p:grpSpPr>
        <p:sp>
          <p:nvSpPr>
            <p:cNvPr id="7" name="Google Shape;1340;p62">
              <a:extLst>
                <a:ext uri="{FF2B5EF4-FFF2-40B4-BE49-F238E27FC236}">
                  <a16:creationId xmlns:a16="http://schemas.microsoft.com/office/drawing/2014/main" id="{5132D92E-A376-2BCF-0FEB-A1C794D74AA7}"/>
                </a:ext>
              </a:extLst>
            </p:cNvPr>
            <p:cNvSpPr/>
            <p:nvPr/>
          </p:nvSpPr>
          <p:spPr>
            <a:xfrm>
              <a:off x="3673300" y="1792200"/>
              <a:ext cx="1405200" cy="2046300"/>
            </a:xfrm>
            <a:custGeom>
              <a:avLst/>
              <a:gdLst/>
              <a:ahLst/>
              <a:cxnLst/>
              <a:rect l="l" t="t" r="r" b="b"/>
              <a:pathLst>
                <a:path w="56208" h="81852" extrusionOk="0">
                  <a:moveTo>
                    <a:pt x="33698" y="1"/>
                  </a:moveTo>
                  <a:cubicBezTo>
                    <a:pt x="29961" y="1"/>
                    <a:pt x="26124" y="952"/>
                    <a:pt x="22505" y="3039"/>
                  </a:cubicBezTo>
                  <a:cubicBezTo>
                    <a:pt x="8593" y="11073"/>
                    <a:pt x="16" y="25916"/>
                    <a:pt x="16" y="41984"/>
                  </a:cubicBezTo>
                  <a:lnTo>
                    <a:pt x="16" y="70475"/>
                  </a:lnTo>
                  <a:cubicBezTo>
                    <a:pt x="1" y="73965"/>
                    <a:pt x="1878" y="77206"/>
                    <a:pt x="4917" y="78943"/>
                  </a:cubicBezTo>
                  <a:cubicBezTo>
                    <a:pt x="8267" y="80882"/>
                    <a:pt x="12009" y="81851"/>
                    <a:pt x="15751" y="81851"/>
                  </a:cubicBezTo>
                  <a:cubicBezTo>
                    <a:pt x="19492" y="81851"/>
                    <a:pt x="23234" y="80882"/>
                    <a:pt x="26584" y="78943"/>
                  </a:cubicBezTo>
                  <a:lnTo>
                    <a:pt x="51291" y="64690"/>
                  </a:lnTo>
                  <a:cubicBezTo>
                    <a:pt x="54346" y="62953"/>
                    <a:pt x="56207" y="59711"/>
                    <a:pt x="56192" y="56206"/>
                  </a:cubicBezTo>
                  <a:lnTo>
                    <a:pt x="56192" y="22488"/>
                  </a:lnTo>
                  <a:cubicBezTo>
                    <a:pt x="56192" y="9384"/>
                    <a:pt x="45433" y="1"/>
                    <a:pt x="33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Google Shape;1341;p62">
              <a:extLst>
                <a:ext uri="{FF2B5EF4-FFF2-40B4-BE49-F238E27FC236}">
                  <a16:creationId xmlns:a16="http://schemas.microsoft.com/office/drawing/2014/main" id="{7958C007-C95C-DAEA-DD02-8974EA1C6A4D}"/>
                </a:ext>
              </a:extLst>
            </p:cNvPr>
            <p:cNvSpPr/>
            <p:nvPr/>
          </p:nvSpPr>
          <p:spPr>
            <a:xfrm>
              <a:off x="3748150" y="950775"/>
              <a:ext cx="1210150" cy="1164075"/>
            </a:xfrm>
            <a:custGeom>
              <a:avLst/>
              <a:gdLst/>
              <a:ahLst/>
              <a:cxnLst/>
              <a:rect l="l" t="t" r="r" b="b"/>
              <a:pathLst>
                <a:path w="48406" h="46563" extrusionOk="0">
                  <a:moveTo>
                    <a:pt x="25087" y="1"/>
                  </a:moveTo>
                  <a:cubicBezTo>
                    <a:pt x="15673" y="1"/>
                    <a:pt x="7207" y="5673"/>
                    <a:pt x="3598" y="14362"/>
                  </a:cubicBezTo>
                  <a:cubicBezTo>
                    <a:pt x="0" y="23063"/>
                    <a:pt x="1985" y="33083"/>
                    <a:pt x="8655" y="39736"/>
                  </a:cubicBezTo>
                  <a:cubicBezTo>
                    <a:pt x="13105" y="44197"/>
                    <a:pt x="19062" y="46563"/>
                    <a:pt x="25123" y="46563"/>
                  </a:cubicBezTo>
                  <a:cubicBezTo>
                    <a:pt x="28123" y="46563"/>
                    <a:pt x="31148" y="45983"/>
                    <a:pt x="34028" y="44792"/>
                  </a:cubicBezTo>
                  <a:cubicBezTo>
                    <a:pt x="42729" y="41179"/>
                    <a:pt x="48405" y="32695"/>
                    <a:pt x="48405" y="23281"/>
                  </a:cubicBezTo>
                  <a:cubicBezTo>
                    <a:pt x="48405" y="10423"/>
                    <a:pt x="37983" y="1"/>
                    <a:pt x="25126" y="1"/>
                  </a:cubicBezTo>
                  <a:cubicBezTo>
                    <a:pt x="25113" y="1"/>
                    <a:pt x="25100" y="1"/>
                    <a:pt x="25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1342;p62">
              <a:extLst>
                <a:ext uri="{FF2B5EF4-FFF2-40B4-BE49-F238E27FC236}">
                  <a16:creationId xmlns:a16="http://schemas.microsoft.com/office/drawing/2014/main" id="{B63570AB-D659-7019-E03F-BF84F4794A4D}"/>
                </a:ext>
              </a:extLst>
            </p:cNvPr>
            <p:cNvSpPr/>
            <p:nvPr/>
          </p:nvSpPr>
          <p:spPr>
            <a:xfrm>
              <a:off x="2275125" y="2591500"/>
              <a:ext cx="1405203" cy="2046127"/>
            </a:xfrm>
            <a:custGeom>
              <a:avLst/>
              <a:gdLst/>
              <a:ahLst/>
              <a:cxnLst/>
              <a:rect l="l" t="t" r="r" b="b"/>
              <a:pathLst>
                <a:path w="56208" h="81845" extrusionOk="0">
                  <a:moveTo>
                    <a:pt x="33717" y="1"/>
                  </a:moveTo>
                  <a:cubicBezTo>
                    <a:pt x="29978" y="1"/>
                    <a:pt x="26140" y="955"/>
                    <a:pt x="22520" y="3048"/>
                  </a:cubicBezTo>
                  <a:cubicBezTo>
                    <a:pt x="8593" y="11082"/>
                    <a:pt x="32" y="25925"/>
                    <a:pt x="32" y="41993"/>
                  </a:cubicBezTo>
                  <a:lnTo>
                    <a:pt x="32" y="70468"/>
                  </a:lnTo>
                  <a:cubicBezTo>
                    <a:pt x="1" y="73958"/>
                    <a:pt x="1877" y="77215"/>
                    <a:pt x="4917" y="78936"/>
                  </a:cubicBezTo>
                  <a:cubicBezTo>
                    <a:pt x="8275" y="80875"/>
                    <a:pt x="12017" y="81845"/>
                    <a:pt x="15756" y="81845"/>
                  </a:cubicBezTo>
                  <a:cubicBezTo>
                    <a:pt x="19496" y="81845"/>
                    <a:pt x="23234" y="80875"/>
                    <a:pt x="26584" y="78936"/>
                  </a:cubicBezTo>
                  <a:lnTo>
                    <a:pt x="51291" y="64683"/>
                  </a:lnTo>
                  <a:cubicBezTo>
                    <a:pt x="54346" y="62946"/>
                    <a:pt x="56207" y="59705"/>
                    <a:pt x="56192" y="56199"/>
                  </a:cubicBezTo>
                  <a:lnTo>
                    <a:pt x="56192" y="22482"/>
                  </a:lnTo>
                  <a:cubicBezTo>
                    <a:pt x="56192" y="9382"/>
                    <a:pt x="45440" y="1"/>
                    <a:pt x="3371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Google Shape;1343;p62">
              <a:extLst>
                <a:ext uri="{FF2B5EF4-FFF2-40B4-BE49-F238E27FC236}">
                  <a16:creationId xmlns:a16="http://schemas.microsoft.com/office/drawing/2014/main" id="{F3F2EF8D-4B58-EDF5-2FC8-09E7130E4A6A}"/>
                </a:ext>
              </a:extLst>
            </p:cNvPr>
            <p:cNvSpPr/>
            <p:nvPr/>
          </p:nvSpPr>
          <p:spPr>
            <a:xfrm>
              <a:off x="2349949" y="1749900"/>
              <a:ext cx="1210175" cy="1164103"/>
            </a:xfrm>
            <a:custGeom>
              <a:avLst/>
              <a:gdLst/>
              <a:ahLst/>
              <a:cxnLst/>
              <a:rect l="l" t="t" r="r" b="b"/>
              <a:pathLst>
                <a:path w="48407" h="46564" extrusionOk="0">
                  <a:moveTo>
                    <a:pt x="25126" y="1"/>
                  </a:moveTo>
                  <a:cubicBezTo>
                    <a:pt x="15697" y="1"/>
                    <a:pt x="7213" y="5677"/>
                    <a:pt x="3615" y="14363"/>
                  </a:cubicBezTo>
                  <a:cubicBezTo>
                    <a:pt x="1" y="23064"/>
                    <a:pt x="2002" y="33083"/>
                    <a:pt x="8655" y="39736"/>
                  </a:cubicBezTo>
                  <a:cubicBezTo>
                    <a:pt x="13106" y="44198"/>
                    <a:pt x="19063" y="46563"/>
                    <a:pt x="25124" y="46563"/>
                  </a:cubicBezTo>
                  <a:cubicBezTo>
                    <a:pt x="28123" y="46563"/>
                    <a:pt x="31148" y="45984"/>
                    <a:pt x="34029" y="44793"/>
                  </a:cubicBezTo>
                  <a:cubicBezTo>
                    <a:pt x="42730" y="41194"/>
                    <a:pt x="48406" y="32695"/>
                    <a:pt x="48406" y="23281"/>
                  </a:cubicBezTo>
                  <a:cubicBezTo>
                    <a:pt x="48406" y="10423"/>
                    <a:pt x="37984" y="1"/>
                    <a:pt x="25126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Google Shape;1344;p62">
              <a:extLst>
                <a:ext uri="{FF2B5EF4-FFF2-40B4-BE49-F238E27FC236}">
                  <a16:creationId xmlns:a16="http://schemas.microsoft.com/office/drawing/2014/main" id="{B951A41F-05A2-319A-EE6E-8A0A96AD24A8}"/>
                </a:ext>
              </a:extLst>
            </p:cNvPr>
            <p:cNvSpPr/>
            <p:nvPr/>
          </p:nvSpPr>
          <p:spPr>
            <a:xfrm>
              <a:off x="3523250" y="2633775"/>
              <a:ext cx="1405575" cy="2046200"/>
            </a:xfrm>
            <a:custGeom>
              <a:avLst/>
              <a:gdLst/>
              <a:ahLst/>
              <a:cxnLst/>
              <a:rect l="l" t="t" r="r" b="b"/>
              <a:pathLst>
                <a:path w="56223" h="81848" extrusionOk="0">
                  <a:moveTo>
                    <a:pt x="33718" y="0"/>
                  </a:moveTo>
                  <a:cubicBezTo>
                    <a:pt x="29978" y="0"/>
                    <a:pt x="26140" y="955"/>
                    <a:pt x="22521" y="3048"/>
                  </a:cubicBezTo>
                  <a:cubicBezTo>
                    <a:pt x="8593" y="11082"/>
                    <a:pt x="32" y="25924"/>
                    <a:pt x="32" y="41992"/>
                  </a:cubicBezTo>
                  <a:lnTo>
                    <a:pt x="32" y="70468"/>
                  </a:lnTo>
                  <a:cubicBezTo>
                    <a:pt x="1" y="73973"/>
                    <a:pt x="1877" y="77214"/>
                    <a:pt x="4917" y="78952"/>
                  </a:cubicBezTo>
                  <a:cubicBezTo>
                    <a:pt x="8275" y="80882"/>
                    <a:pt x="12017" y="81848"/>
                    <a:pt x="15756" y="81848"/>
                  </a:cubicBezTo>
                  <a:cubicBezTo>
                    <a:pt x="19496" y="81848"/>
                    <a:pt x="23234" y="80882"/>
                    <a:pt x="26584" y="78952"/>
                  </a:cubicBezTo>
                  <a:lnTo>
                    <a:pt x="51291" y="64683"/>
                  </a:lnTo>
                  <a:cubicBezTo>
                    <a:pt x="54346" y="62946"/>
                    <a:pt x="56223" y="59704"/>
                    <a:pt x="56192" y="56199"/>
                  </a:cubicBezTo>
                  <a:lnTo>
                    <a:pt x="56192" y="22497"/>
                  </a:lnTo>
                  <a:cubicBezTo>
                    <a:pt x="56203" y="9385"/>
                    <a:pt x="45445" y="0"/>
                    <a:pt x="33718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Google Shape;1345;p62">
              <a:extLst>
                <a:ext uri="{FF2B5EF4-FFF2-40B4-BE49-F238E27FC236}">
                  <a16:creationId xmlns:a16="http://schemas.microsoft.com/office/drawing/2014/main" id="{4823A882-4D72-0214-BF3A-0F8415A542BF}"/>
                </a:ext>
              </a:extLst>
            </p:cNvPr>
            <p:cNvSpPr/>
            <p:nvPr/>
          </p:nvSpPr>
          <p:spPr>
            <a:xfrm>
              <a:off x="3598100" y="1792175"/>
              <a:ext cx="1210150" cy="1164100"/>
            </a:xfrm>
            <a:custGeom>
              <a:avLst/>
              <a:gdLst/>
              <a:ahLst/>
              <a:cxnLst/>
              <a:rect l="l" t="t" r="r" b="b"/>
              <a:pathLst>
                <a:path w="48406" h="46564" extrusionOk="0">
                  <a:moveTo>
                    <a:pt x="25125" y="0"/>
                  </a:moveTo>
                  <a:cubicBezTo>
                    <a:pt x="15696" y="0"/>
                    <a:pt x="7212" y="5677"/>
                    <a:pt x="3614" y="14378"/>
                  </a:cubicBezTo>
                  <a:cubicBezTo>
                    <a:pt x="0" y="23079"/>
                    <a:pt x="2001" y="33082"/>
                    <a:pt x="8654" y="39751"/>
                  </a:cubicBezTo>
                  <a:cubicBezTo>
                    <a:pt x="13104" y="44201"/>
                    <a:pt x="19059" y="46563"/>
                    <a:pt x="25119" y="46563"/>
                  </a:cubicBezTo>
                  <a:cubicBezTo>
                    <a:pt x="28120" y="46563"/>
                    <a:pt x="31146" y="45984"/>
                    <a:pt x="34028" y="44792"/>
                  </a:cubicBezTo>
                  <a:cubicBezTo>
                    <a:pt x="42729" y="41194"/>
                    <a:pt x="48405" y="32695"/>
                    <a:pt x="48405" y="23280"/>
                  </a:cubicBezTo>
                  <a:cubicBezTo>
                    <a:pt x="48405" y="10423"/>
                    <a:pt x="37983" y="0"/>
                    <a:pt x="25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oogle Shape;1339;p62">
            <a:extLst>
              <a:ext uri="{FF2B5EF4-FFF2-40B4-BE49-F238E27FC236}">
                <a16:creationId xmlns:a16="http://schemas.microsoft.com/office/drawing/2014/main" id="{842EA3BE-131E-F85D-9946-C4DCEAEA623A}"/>
              </a:ext>
            </a:extLst>
          </p:cNvPr>
          <p:cNvGrpSpPr/>
          <p:nvPr/>
        </p:nvGrpSpPr>
        <p:grpSpPr>
          <a:xfrm>
            <a:off x="2643095" y="2985418"/>
            <a:ext cx="284019" cy="363735"/>
            <a:chOff x="2275125" y="950775"/>
            <a:chExt cx="2803375" cy="3729200"/>
          </a:xfrm>
        </p:grpSpPr>
        <p:sp>
          <p:nvSpPr>
            <p:cNvPr id="15" name="Google Shape;1340;p62">
              <a:extLst>
                <a:ext uri="{FF2B5EF4-FFF2-40B4-BE49-F238E27FC236}">
                  <a16:creationId xmlns:a16="http://schemas.microsoft.com/office/drawing/2014/main" id="{BE068021-1383-E788-E75B-6250676306CE}"/>
                </a:ext>
              </a:extLst>
            </p:cNvPr>
            <p:cNvSpPr/>
            <p:nvPr/>
          </p:nvSpPr>
          <p:spPr>
            <a:xfrm>
              <a:off x="3673300" y="1792200"/>
              <a:ext cx="1405200" cy="2046300"/>
            </a:xfrm>
            <a:custGeom>
              <a:avLst/>
              <a:gdLst/>
              <a:ahLst/>
              <a:cxnLst/>
              <a:rect l="l" t="t" r="r" b="b"/>
              <a:pathLst>
                <a:path w="56208" h="81852" extrusionOk="0">
                  <a:moveTo>
                    <a:pt x="33698" y="1"/>
                  </a:moveTo>
                  <a:cubicBezTo>
                    <a:pt x="29961" y="1"/>
                    <a:pt x="26124" y="952"/>
                    <a:pt x="22505" y="3039"/>
                  </a:cubicBezTo>
                  <a:cubicBezTo>
                    <a:pt x="8593" y="11073"/>
                    <a:pt x="16" y="25916"/>
                    <a:pt x="16" y="41984"/>
                  </a:cubicBezTo>
                  <a:lnTo>
                    <a:pt x="16" y="70475"/>
                  </a:lnTo>
                  <a:cubicBezTo>
                    <a:pt x="1" y="73965"/>
                    <a:pt x="1878" y="77206"/>
                    <a:pt x="4917" y="78943"/>
                  </a:cubicBezTo>
                  <a:cubicBezTo>
                    <a:pt x="8267" y="80882"/>
                    <a:pt x="12009" y="81851"/>
                    <a:pt x="15751" y="81851"/>
                  </a:cubicBezTo>
                  <a:cubicBezTo>
                    <a:pt x="19492" y="81851"/>
                    <a:pt x="23234" y="80882"/>
                    <a:pt x="26584" y="78943"/>
                  </a:cubicBezTo>
                  <a:lnTo>
                    <a:pt x="51291" y="64690"/>
                  </a:lnTo>
                  <a:cubicBezTo>
                    <a:pt x="54346" y="62953"/>
                    <a:pt x="56207" y="59711"/>
                    <a:pt x="56192" y="56206"/>
                  </a:cubicBezTo>
                  <a:lnTo>
                    <a:pt x="56192" y="22488"/>
                  </a:lnTo>
                  <a:cubicBezTo>
                    <a:pt x="56192" y="9384"/>
                    <a:pt x="45433" y="1"/>
                    <a:pt x="33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Google Shape;1341;p62">
              <a:extLst>
                <a:ext uri="{FF2B5EF4-FFF2-40B4-BE49-F238E27FC236}">
                  <a16:creationId xmlns:a16="http://schemas.microsoft.com/office/drawing/2014/main" id="{A5C8DB7E-A6FB-8B3A-FB62-7ECB24580B3C}"/>
                </a:ext>
              </a:extLst>
            </p:cNvPr>
            <p:cNvSpPr/>
            <p:nvPr/>
          </p:nvSpPr>
          <p:spPr>
            <a:xfrm>
              <a:off x="3748150" y="950775"/>
              <a:ext cx="1210150" cy="1164075"/>
            </a:xfrm>
            <a:custGeom>
              <a:avLst/>
              <a:gdLst/>
              <a:ahLst/>
              <a:cxnLst/>
              <a:rect l="l" t="t" r="r" b="b"/>
              <a:pathLst>
                <a:path w="48406" h="46563" extrusionOk="0">
                  <a:moveTo>
                    <a:pt x="25087" y="1"/>
                  </a:moveTo>
                  <a:cubicBezTo>
                    <a:pt x="15673" y="1"/>
                    <a:pt x="7207" y="5673"/>
                    <a:pt x="3598" y="14362"/>
                  </a:cubicBezTo>
                  <a:cubicBezTo>
                    <a:pt x="0" y="23063"/>
                    <a:pt x="1985" y="33083"/>
                    <a:pt x="8655" y="39736"/>
                  </a:cubicBezTo>
                  <a:cubicBezTo>
                    <a:pt x="13105" y="44197"/>
                    <a:pt x="19062" y="46563"/>
                    <a:pt x="25123" y="46563"/>
                  </a:cubicBezTo>
                  <a:cubicBezTo>
                    <a:pt x="28123" y="46563"/>
                    <a:pt x="31148" y="45983"/>
                    <a:pt x="34028" y="44792"/>
                  </a:cubicBezTo>
                  <a:cubicBezTo>
                    <a:pt x="42729" y="41179"/>
                    <a:pt x="48405" y="32695"/>
                    <a:pt x="48405" y="23281"/>
                  </a:cubicBezTo>
                  <a:cubicBezTo>
                    <a:pt x="48405" y="10423"/>
                    <a:pt x="37983" y="1"/>
                    <a:pt x="25126" y="1"/>
                  </a:cubicBezTo>
                  <a:cubicBezTo>
                    <a:pt x="25113" y="1"/>
                    <a:pt x="25100" y="1"/>
                    <a:pt x="25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Google Shape;1342;p62">
              <a:extLst>
                <a:ext uri="{FF2B5EF4-FFF2-40B4-BE49-F238E27FC236}">
                  <a16:creationId xmlns:a16="http://schemas.microsoft.com/office/drawing/2014/main" id="{FFD58218-2552-C97E-1144-393CA773F5F6}"/>
                </a:ext>
              </a:extLst>
            </p:cNvPr>
            <p:cNvSpPr/>
            <p:nvPr/>
          </p:nvSpPr>
          <p:spPr>
            <a:xfrm>
              <a:off x="2275125" y="2591500"/>
              <a:ext cx="1405203" cy="2046127"/>
            </a:xfrm>
            <a:custGeom>
              <a:avLst/>
              <a:gdLst/>
              <a:ahLst/>
              <a:cxnLst/>
              <a:rect l="l" t="t" r="r" b="b"/>
              <a:pathLst>
                <a:path w="56208" h="81845" extrusionOk="0">
                  <a:moveTo>
                    <a:pt x="33717" y="1"/>
                  </a:moveTo>
                  <a:cubicBezTo>
                    <a:pt x="29978" y="1"/>
                    <a:pt x="26140" y="955"/>
                    <a:pt x="22520" y="3048"/>
                  </a:cubicBezTo>
                  <a:cubicBezTo>
                    <a:pt x="8593" y="11082"/>
                    <a:pt x="32" y="25925"/>
                    <a:pt x="32" y="41993"/>
                  </a:cubicBezTo>
                  <a:lnTo>
                    <a:pt x="32" y="70468"/>
                  </a:lnTo>
                  <a:cubicBezTo>
                    <a:pt x="1" y="73958"/>
                    <a:pt x="1877" y="77215"/>
                    <a:pt x="4917" y="78936"/>
                  </a:cubicBezTo>
                  <a:cubicBezTo>
                    <a:pt x="8275" y="80875"/>
                    <a:pt x="12017" y="81845"/>
                    <a:pt x="15756" y="81845"/>
                  </a:cubicBezTo>
                  <a:cubicBezTo>
                    <a:pt x="19496" y="81845"/>
                    <a:pt x="23234" y="80875"/>
                    <a:pt x="26584" y="78936"/>
                  </a:cubicBezTo>
                  <a:lnTo>
                    <a:pt x="51291" y="64683"/>
                  </a:lnTo>
                  <a:cubicBezTo>
                    <a:pt x="54346" y="62946"/>
                    <a:pt x="56207" y="59705"/>
                    <a:pt x="56192" y="56199"/>
                  </a:cubicBezTo>
                  <a:lnTo>
                    <a:pt x="56192" y="22482"/>
                  </a:lnTo>
                  <a:cubicBezTo>
                    <a:pt x="56192" y="9382"/>
                    <a:pt x="45440" y="1"/>
                    <a:pt x="3371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Google Shape;1343;p62">
              <a:extLst>
                <a:ext uri="{FF2B5EF4-FFF2-40B4-BE49-F238E27FC236}">
                  <a16:creationId xmlns:a16="http://schemas.microsoft.com/office/drawing/2014/main" id="{5F05C751-6880-5A53-FC85-3FDE2C857A92}"/>
                </a:ext>
              </a:extLst>
            </p:cNvPr>
            <p:cNvSpPr/>
            <p:nvPr/>
          </p:nvSpPr>
          <p:spPr>
            <a:xfrm>
              <a:off x="2349949" y="1749900"/>
              <a:ext cx="1210175" cy="1164103"/>
            </a:xfrm>
            <a:custGeom>
              <a:avLst/>
              <a:gdLst/>
              <a:ahLst/>
              <a:cxnLst/>
              <a:rect l="l" t="t" r="r" b="b"/>
              <a:pathLst>
                <a:path w="48407" h="46564" extrusionOk="0">
                  <a:moveTo>
                    <a:pt x="25126" y="1"/>
                  </a:moveTo>
                  <a:cubicBezTo>
                    <a:pt x="15697" y="1"/>
                    <a:pt x="7213" y="5677"/>
                    <a:pt x="3615" y="14363"/>
                  </a:cubicBezTo>
                  <a:cubicBezTo>
                    <a:pt x="1" y="23064"/>
                    <a:pt x="2002" y="33083"/>
                    <a:pt x="8655" y="39736"/>
                  </a:cubicBezTo>
                  <a:cubicBezTo>
                    <a:pt x="13106" y="44198"/>
                    <a:pt x="19063" y="46563"/>
                    <a:pt x="25124" y="46563"/>
                  </a:cubicBezTo>
                  <a:cubicBezTo>
                    <a:pt x="28123" y="46563"/>
                    <a:pt x="31148" y="45984"/>
                    <a:pt x="34029" y="44793"/>
                  </a:cubicBezTo>
                  <a:cubicBezTo>
                    <a:pt x="42730" y="41194"/>
                    <a:pt x="48406" y="32695"/>
                    <a:pt x="48406" y="23281"/>
                  </a:cubicBezTo>
                  <a:cubicBezTo>
                    <a:pt x="48406" y="10423"/>
                    <a:pt x="37984" y="1"/>
                    <a:pt x="25126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Google Shape;1344;p62">
              <a:extLst>
                <a:ext uri="{FF2B5EF4-FFF2-40B4-BE49-F238E27FC236}">
                  <a16:creationId xmlns:a16="http://schemas.microsoft.com/office/drawing/2014/main" id="{73842AC4-C088-D6B8-AEF8-5350735DB5AB}"/>
                </a:ext>
              </a:extLst>
            </p:cNvPr>
            <p:cNvSpPr/>
            <p:nvPr/>
          </p:nvSpPr>
          <p:spPr>
            <a:xfrm>
              <a:off x="3523250" y="2633775"/>
              <a:ext cx="1405575" cy="2046200"/>
            </a:xfrm>
            <a:custGeom>
              <a:avLst/>
              <a:gdLst/>
              <a:ahLst/>
              <a:cxnLst/>
              <a:rect l="l" t="t" r="r" b="b"/>
              <a:pathLst>
                <a:path w="56223" h="81848" extrusionOk="0">
                  <a:moveTo>
                    <a:pt x="33718" y="0"/>
                  </a:moveTo>
                  <a:cubicBezTo>
                    <a:pt x="29978" y="0"/>
                    <a:pt x="26140" y="955"/>
                    <a:pt x="22521" y="3048"/>
                  </a:cubicBezTo>
                  <a:cubicBezTo>
                    <a:pt x="8593" y="11082"/>
                    <a:pt x="32" y="25924"/>
                    <a:pt x="32" y="41992"/>
                  </a:cubicBezTo>
                  <a:lnTo>
                    <a:pt x="32" y="70468"/>
                  </a:lnTo>
                  <a:cubicBezTo>
                    <a:pt x="1" y="73973"/>
                    <a:pt x="1877" y="77214"/>
                    <a:pt x="4917" y="78952"/>
                  </a:cubicBezTo>
                  <a:cubicBezTo>
                    <a:pt x="8275" y="80882"/>
                    <a:pt x="12017" y="81848"/>
                    <a:pt x="15756" y="81848"/>
                  </a:cubicBezTo>
                  <a:cubicBezTo>
                    <a:pt x="19496" y="81848"/>
                    <a:pt x="23234" y="80882"/>
                    <a:pt x="26584" y="78952"/>
                  </a:cubicBezTo>
                  <a:lnTo>
                    <a:pt x="51291" y="64683"/>
                  </a:lnTo>
                  <a:cubicBezTo>
                    <a:pt x="54346" y="62946"/>
                    <a:pt x="56223" y="59704"/>
                    <a:pt x="56192" y="56199"/>
                  </a:cubicBezTo>
                  <a:lnTo>
                    <a:pt x="56192" y="22497"/>
                  </a:lnTo>
                  <a:cubicBezTo>
                    <a:pt x="56203" y="9385"/>
                    <a:pt x="45445" y="0"/>
                    <a:pt x="33718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Google Shape;1345;p62">
              <a:extLst>
                <a:ext uri="{FF2B5EF4-FFF2-40B4-BE49-F238E27FC236}">
                  <a16:creationId xmlns:a16="http://schemas.microsoft.com/office/drawing/2014/main" id="{01952F77-E0B8-96C2-9272-7FF028CECD4A}"/>
                </a:ext>
              </a:extLst>
            </p:cNvPr>
            <p:cNvSpPr/>
            <p:nvPr/>
          </p:nvSpPr>
          <p:spPr>
            <a:xfrm>
              <a:off x="3598100" y="1792175"/>
              <a:ext cx="1210150" cy="1164100"/>
            </a:xfrm>
            <a:custGeom>
              <a:avLst/>
              <a:gdLst/>
              <a:ahLst/>
              <a:cxnLst/>
              <a:rect l="l" t="t" r="r" b="b"/>
              <a:pathLst>
                <a:path w="48406" h="46564" extrusionOk="0">
                  <a:moveTo>
                    <a:pt x="25125" y="0"/>
                  </a:moveTo>
                  <a:cubicBezTo>
                    <a:pt x="15696" y="0"/>
                    <a:pt x="7212" y="5677"/>
                    <a:pt x="3614" y="14378"/>
                  </a:cubicBezTo>
                  <a:cubicBezTo>
                    <a:pt x="0" y="23079"/>
                    <a:pt x="2001" y="33082"/>
                    <a:pt x="8654" y="39751"/>
                  </a:cubicBezTo>
                  <a:cubicBezTo>
                    <a:pt x="13104" y="44201"/>
                    <a:pt x="19059" y="46563"/>
                    <a:pt x="25119" y="46563"/>
                  </a:cubicBezTo>
                  <a:cubicBezTo>
                    <a:pt x="28120" y="46563"/>
                    <a:pt x="31146" y="45984"/>
                    <a:pt x="34028" y="44792"/>
                  </a:cubicBezTo>
                  <a:cubicBezTo>
                    <a:pt x="42729" y="41194"/>
                    <a:pt x="48405" y="32695"/>
                    <a:pt x="48405" y="23280"/>
                  </a:cubicBezTo>
                  <a:cubicBezTo>
                    <a:pt x="48405" y="10423"/>
                    <a:pt x="37983" y="0"/>
                    <a:pt x="25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A6E5054-A226-0FD0-2A50-78E5DE00E8A6}"/>
              </a:ext>
            </a:extLst>
          </p:cNvPr>
          <p:cNvSpPr txBox="1"/>
          <p:nvPr/>
        </p:nvSpPr>
        <p:spPr>
          <a:xfrm>
            <a:off x="2986819" y="2339908"/>
            <a:ext cx="211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D456F-36CD-A3A3-9A79-C10A8B479406}"/>
              </a:ext>
            </a:extLst>
          </p:cNvPr>
          <p:cNvSpPr txBox="1"/>
          <p:nvPr/>
        </p:nvSpPr>
        <p:spPr>
          <a:xfrm>
            <a:off x="3030821" y="3013394"/>
            <a:ext cx="211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sp>
        <p:nvSpPr>
          <p:cNvPr id="538" name="Google Shape;210;p20">
            <a:extLst>
              <a:ext uri="{FF2B5EF4-FFF2-40B4-BE49-F238E27FC236}">
                <a16:creationId xmlns:a16="http://schemas.microsoft.com/office/drawing/2014/main" id="{4E508D49-60FE-1BFD-F8E5-7ED4D22ED2C3}"/>
              </a:ext>
            </a:extLst>
          </p:cNvPr>
          <p:cNvSpPr/>
          <p:nvPr/>
        </p:nvSpPr>
        <p:spPr>
          <a:xfrm>
            <a:off x="231212" y="5012489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rgbClr val="66AA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215;p20">
            <a:extLst>
              <a:ext uri="{FF2B5EF4-FFF2-40B4-BE49-F238E27FC236}">
                <a16:creationId xmlns:a16="http://schemas.microsoft.com/office/drawing/2014/main" id="{82EEC604-FB4B-8086-A044-9BC88638706F}"/>
              </a:ext>
            </a:extLst>
          </p:cNvPr>
          <p:cNvSpPr/>
          <p:nvPr/>
        </p:nvSpPr>
        <p:spPr>
          <a:xfrm>
            <a:off x="72515" y="4869239"/>
            <a:ext cx="8424784" cy="45719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544" name="Google Shape;216;p20">
            <a:extLst>
              <a:ext uri="{FF2B5EF4-FFF2-40B4-BE49-F238E27FC236}">
                <a16:creationId xmlns:a16="http://schemas.microsoft.com/office/drawing/2014/main" id="{5EE90667-020F-A093-E68F-18F96772528E}"/>
              </a:ext>
            </a:extLst>
          </p:cNvPr>
          <p:cNvGrpSpPr/>
          <p:nvPr/>
        </p:nvGrpSpPr>
        <p:grpSpPr>
          <a:xfrm>
            <a:off x="312156" y="4469782"/>
            <a:ext cx="1028570" cy="677894"/>
            <a:chOff x="1928200" y="3132125"/>
            <a:chExt cx="1512825" cy="997050"/>
          </a:xfrm>
        </p:grpSpPr>
        <p:sp>
          <p:nvSpPr>
            <p:cNvPr id="545" name="Google Shape;217;p20">
              <a:extLst>
                <a:ext uri="{FF2B5EF4-FFF2-40B4-BE49-F238E27FC236}">
                  <a16:creationId xmlns:a16="http://schemas.microsoft.com/office/drawing/2014/main" id="{11B34F7F-433E-2AEF-56AD-4E78A6FFEFB9}"/>
                </a:ext>
              </a:extLst>
            </p:cNvPr>
            <p:cNvSpPr/>
            <p:nvPr/>
          </p:nvSpPr>
          <p:spPr>
            <a:xfrm>
              <a:off x="2718300" y="3132125"/>
              <a:ext cx="416325" cy="261200"/>
            </a:xfrm>
            <a:custGeom>
              <a:avLst/>
              <a:gdLst/>
              <a:ahLst/>
              <a:cxnLst/>
              <a:rect l="l" t="t" r="r" b="b"/>
              <a:pathLst>
                <a:path w="16653" h="10448" extrusionOk="0">
                  <a:moveTo>
                    <a:pt x="8336" y="1"/>
                  </a:moveTo>
                  <a:cubicBezTo>
                    <a:pt x="6313" y="1"/>
                    <a:pt x="4597" y="1526"/>
                    <a:pt x="4396" y="3554"/>
                  </a:cubicBezTo>
                  <a:cubicBezTo>
                    <a:pt x="4104" y="3469"/>
                    <a:pt x="3804" y="3432"/>
                    <a:pt x="3503" y="3432"/>
                  </a:cubicBezTo>
                  <a:cubicBezTo>
                    <a:pt x="1569" y="3432"/>
                    <a:pt x="0" y="5000"/>
                    <a:pt x="0" y="6935"/>
                  </a:cubicBezTo>
                  <a:cubicBezTo>
                    <a:pt x="0" y="8869"/>
                    <a:pt x="1569" y="10447"/>
                    <a:pt x="3503" y="10447"/>
                  </a:cubicBezTo>
                  <a:lnTo>
                    <a:pt x="13581" y="10447"/>
                  </a:lnTo>
                  <a:cubicBezTo>
                    <a:pt x="15271" y="10447"/>
                    <a:pt x="16652" y="9067"/>
                    <a:pt x="16652" y="7376"/>
                  </a:cubicBezTo>
                  <a:cubicBezTo>
                    <a:pt x="16652" y="5682"/>
                    <a:pt x="15281" y="4305"/>
                    <a:pt x="13598" y="4305"/>
                  </a:cubicBezTo>
                  <a:cubicBezTo>
                    <a:pt x="13592" y="4305"/>
                    <a:pt x="13587" y="4305"/>
                    <a:pt x="13581" y="4305"/>
                  </a:cubicBezTo>
                  <a:cubicBezTo>
                    <a:pt x="13093" y="4305"/>
                    <a:pt x="12614" y="4418"/>
                    <a:pt x="12182" y="4643"/>
                  </a:cubicBezTo>
                  <a:cubicBezTo>
                    <a:pt x="12238" y="4389"/>
                    <a:pt x="12266" y="4127"/>
                    <a:pt x="12266" y="3864"/>
                  </a:cubicBezTo>
                  <a:cubicBezTo>
                    <a:pt x="12219" y="1779"/>
                    <a:pt x="10557" y="88"/>
                    <a:pt x="8481" y="3"/>
                  </a:cubicBezTo>
                  <a:cubicBezTo>
                    <a:pt x="8432" y="2"/>
                    <a:pt x="8384" y="1"/>
                    <a:pt x="8336" y="1"/>
                  </a:cubicBezTo>
                  <a:close/>
                </a:path>
              </a:pathLst>
            </a:custGeom>
            <a:solidFill>
              <a:srgbClr val="FFF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18;p20">
              <a:extLst>
                <a:ext uri="{FF2B5EF4-FFF2-40B4-BE49-F238E27FC236}">
                  <a16:creationId xmlns:a16="http://schemas.microsoft.com/office/drawing/2014/main" id="{12BE3D12-21E4-EB08-E7DE-96D6EBAD9114}"/>
                </a:ext>
              </a:extLst>
            </p:cNvPr>
            <p:cNvSpPr/>
            <p:nvPr/>
          </p:nvSpPr>
          <p:spPr>
            <a:xfrm>
              <a:off x="2850725" y="3580650"/>
              <a:ext cx="512350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19;p20">
              <a:extLst>
                <a:ext uri="{FF2B5EF4-FFF2-40B4-BE49-F238E27FC236}">
                  <a16:creationId xmlns:a16="http://schemas.microsoft.com/office/drawing/2014/main" id="{D1846E5C-A883-ADEF-DFF3-4E6A34E824A0}"/>
                </a:ext>
              </a:extLst>
            </p:cNvPr>
            <p:cNvSpPr/>
            <p:nvPr/>
          </p:nvSpPr>
          <p:spPr>
            <a:xfrm>
              <a:off x="2993700" y="3850450"/>
              <a:ext cx="226375" cy="278725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20;p20">
              <a:extLst>
                <a:ext uri="{FF2B5EF4-FFF2-40B4-BE49-F238E27FC236}">
                  <a16:creationId xmlns:a16="http://schemas.microsoft.com/office/drawing/2014/main" id="{9AB4DA8B-15AF-3945-574D-145BAE236B35}"/>
                </a:ext>
              </a:extLst>
            </p:cNvPr>
            <p:cNvSpPr/>
            <p:nvPr/>
          </p:nvSpPr>
          <p:spPr>
            <a:xfrm>
              <a:off x="2844375" y="3580650"/>
              <a:ext cx="596650" cy="250800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21;p20">
              <a:extLst>
                <a:ext uri="{FF2B5EF4-FFF2-40B4-BE49-F238E27FC236}">
                  <a16:creationId xmlns:a16="http://schemas.microsoft.com/office/drawing/2014/main" id="{97A4DAA4-B73A-B909-21C5-D1DE2DAFAF8A}"/>
                </a:ext>
              </a:extLst>
            </p:cNvPr>
            <p:cNvSpPr/>
            <p:nvPr/>
          </p:nvSpPr>
          <p:spPr>
            <a:xfrm>
              <a:off x="2015075" y="3146825"/>
              <a:ext cx="912200" cy="982350"/>
            </a:xfrm>
            <a:custGeom>
              <a:avLst/>
              <a:gdLst/>
              <a:ahLst/>
              <a:cxnLst/>
              <a:rect l="l" t="t" r="r" b="b"/>
              <a:pathLst>
                <a:path w="36488" h="39294" extrusionOk="0">
                  <a:moveTo>
                    <a:pt x="18241" y="0"/>
                  </a:moveTo>
                  <a:cubicBezTo>
                    <a:pt x="17941" y="0"/>
                    <a:pt x="17643" y="78"/>
                    <a:pt x="17375" y="233"/>
                  </a:cubicBezTo>
                  <a:lnTo>
                    <a:pt x="892" y="9596"/>
                  </a:lnTo>
                  <a:cubicBezTo>
                    <a:pt x="338" y="9906"/>
                    <a:pt x="0" y="10488"/>
                    <a:pt x="0" y="11118"/>
                  </a:cubicBezTo>
                  <a:lnTo>
                    <a:pt x="0" y="37537"/>
                  </a:lnTo>
                  <a:cubicBezTo>
                    <a:pt x="0" y="38504"/>
                    <a:pt x="789" y="39293"/>
                    <a:pt x="1757" y="39293"/>
                  </a:cubicBezTo>
                  <a:lnTo>
                    <a:pt x="36488" y="39293"/>
                  </a:lnTo>
                  <a:lnTo>
                    <a:pt x="36488" y="11118"/>
                  </a:lnTo>
                  <a:cubicBezTo>
                    <a:pt x="36488" y="10488"/>
                    <a:pt x="36140" y="9906"/>
                    <a:pt x="35596" y="9596"/>
                  </a:cubicBezTo>
                  <a:lnTo>
                    <a:pt x="19113" y="233"/>
                  </a:lnTo>
                  <a:cubicBezTo>
                    <a:pt x="18841" y="78"/>
                    <a:pt x="18540" y="0"/>
                    <a:pt x="182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22;p20">
              <a:extLst>
                <a:ext uri="{FF2B5EF4-FFF2-40B4-BE49-F238E27FC236}">
                  <a16:creationId xmlns:a16="http://schemas.microsoft.com/office/drawing/2014/main" id="{ACE8ADD8-3F3C-1B43-2D4A-5FFFDFBAAC24}"/>
                </a:ext>
              </a:extLst>
            </p:cNvPr>
            <p:cNvSpPr/>
            <p:nvPr/>
          </p:nvSpPr>
          <p:spPr>
            <a:xfrm>
              <a:off x="2282025" y="3668700"/>
              <a:ext cx="378300" cy="460475"/>
            </a:xfrm>
            <a:custGeom>
              <a:avLst/>
              <a:gdLst/>
              <a:ahLst/>
              <a:cxnLst/>
              <a:rect l="l" t="t" r="r" b="b"/>
              <a:pathLst>
                <a:path w="15132" h="18419" extrusionOk="0">
                  <a:moveTo>
                    <a:pt x="1757" y="1"/>
                  </a:moveTo>
                  <a:cubicBezTo>
                    <a:pt x="780" y="1"/>
                    <a:pt x="1" y="790"/>
                    <a:pt x="1" y="1757"/>
                  </a:cubicBezTo>
                  <a:lnTo>
                    <a:pt x="1" y="18418"/>
                  </a:lnTo>
                  <a:lnTo>
                    <a:pt x="15131" y="18418"/>
                  </a:lnTo>
                  <a:lnTo>
                    <a:pt x="15131" y="1757"/>
                  </a:lnTo>
                  <a:cubicBezTo>
                    <a:pt x="15131" y="790"/>
                    <a:pt x="14342" y="1"/>
                    <a:pt x="1337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23;p20">
              <a:extLst>
                <a:ext uri="{FF2B5EF4-FFF2-40B4-BE49-F238E27FC236}">
                  <a16:creationId xmlns:a16="http://schemas.microsoft.com/office/drawing/2014/main" id="{64F56641-2CA9-4E4D-280D-E9372FEEF833}"/>
                </a:ext>
              </a:extLst>
            </p:cNvPr>
            <p:cNvSpPr/>
            <p:nvPr/>
          </p:nvSpPr>
          <p:spPr>
            <a:xfrm>
              <a:off x="1928200" y="3146825"/>
              <a:ext cx="1083150" cy="367875"/>
            </a:xfrm>
            <a:custGeom>
              <a:avLst/>
              <a:gdLst/>
              <a:ahLst/>
              <a:cxnLst/>
              <a:rect l="l" t="t" r="r" b="b"/>
              <a:pathLst>
                <a:path w="43326" h="14715" extrusionOk="0">
                  <a:moveTo>
                    <a:pt x="21716" y="0"/>
                  </a:moveTo>
                  <a:cubicBezTo>
                    <a:pt x="21416" y="0"/>
                    <a:pt x="21118" y="78"/>
                    <a:pt x="20850" y="233"/>
                  </a:cubicBezTo>
                  <a:lnTo>
                    <a:pt x="1146" y="11418"/>
                  </a:lnTo>
                  <a:cubicBezTo>
                    <a:pt x="301" y="11897"/>
                    <a:pt x="0" y="12977"/>
                    <a:pt x="489" y="13823"/>
                  </a:cubicBezTo>
                  <a:cubicBezTo>
                    <a:pt x="812" y="14392"/>
                    <a:pt x="1403" y="14710"/>
                    <a:pt x="2014" y="14710"/>
                  </a:cubicBezTo>
                  <a:cubicBezTo>
                    <a:pt x="2309" y="14710"/>
                    <a:pt x="2608" y="14636"/>
                    <a:pt x="2884" y="14480"/>
                  </a:cubicBezTo>
                  <a:lnTo>
                    <a:pt x="21714" y="3783"/>
                  </a:lnTo>
                  <a:lnTo>
                    <a:pt x="40545" y="14480"/>
                  </a:lnTo>
                  <a:cubicBezTo>
                    <a:pt x="40808" y="14630"/>
                    <a:pt x="41109" y="14705"/>
                    <a:pt x="41419" y="14715"/>
                  </a:cubicBezTo>
                  <a:cubicBezTo>
                    <a:pt x="42217" y="14715"/>
                    <a:pt x="42921" y="14179"/>
                    <a:pt x="43119" y="13409"/>
                  </a:cubicBezTo>
                  <a:cubicBezTo>
                    <a:pt x="43325" y="12630"/>
                    <a:pt x="42987" y="11813"/>
                    <a:pt x="42292" y="11418"/>
                  </a:cubicBezTo>
                  <a:lnTo>
                    <a:pt x="22588" y="233"/>
                  </a:lnTo>
                  <a:cubicBezTo>
                    <a:pt x="22316" y="78"/>
                    <a:pt x="22015" y="0"/>
                    <a:pt x="21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224;p20">
            <a:extLst>
              <a:ext uri="{FF2B5EF4-FFF2-40B4-BE49-F238E27FC236}">
                <a16:creationId xmlns:a16="http://schemas.microsoft.com/office/drawing/2014/main" id="{2F44A92B-7B96-5A4F-319B-BF37A55782C4}"/>
              </a:ext>
            </a:extLst>
          </p:cNvPr>
          <p:cNvGrpSpPr/>
          <p:nvPr/>
        </p:nvGrpSpPr>
        <p:grpSpPr>
          <a:xfrm>
            <a:off x="3117513" y="4324233"/>
            <a:ext cx="993176" cy="823443"/>
            <a:chOff x="202950" y="1579375"/>
            <a:chExt cx="1537900" cy="1275075"/>
          </a:xfrm>
        </p:grpSpPr>
        <p:sp>
          <p:nvSpPr>
            <p:cNvPr id="553" name="Google Shape;225;p20">
              <a:extLst>
                <a:ext uri="{FF2B5EF4-FFF2-40B4-BE49-F238E27FC236}">
                  <a16:creationId xmlns:a16="http://schemas.microsoft.com/office/drawing/2014/main" id="{3771B66F-2706-A47A-D61B-1701CB02F93D}"/>
                </a:ext>
              </a:extLst>
            </p:cNvPr>
            <p:cNvSpPr/>
            <p:nvPr/>
          </p:nvSpPr>
          <p:spPr>
            <a:xfrm>
              <a:off x="1221225" y="2527600"/>
              <a:ext cx="519625" cy="326850"/>
            </a:xfrm>
            <a:custGeom>
              <a:avLst/>
              <a:gdLst/>
              <a:ahLst/>
              <a:cxnLst/>
              <a:rect l="l" t="t" r="r" b="b"/>
              <a:pathLst>
                <a:path w="20785" h="13074" extrusionOk="0">
                  <a:moveTo>
                    <a:pt x="11242" y="0"/>
                  </a:moveTo>
                  <a:cubicBezTo>
                    <a:pt x="10960" y="0"/>
                    <a:pt x="10698" y="19"/>
                    <a:pt x="10425" y="38"/>
                  </a:cubicBezTo>
                  <a:cubicBezTo>
                    <a:pt x="4048" y="583"/>
                    <a:pt x="0" y="7119"/>
                    <a:pt x="2357" y="13074"/>
                  </a:cubicBezTo>
                  <a:lnTo>
                    <a:pt x="19282" y="13074"/>
                  </a:lnTo>
                  <a:cubicBezTo>
                    <a:pt x="19798" y="13074"/>
                    <a:pt x="20259" y="12726"/>
                    <a:pt x="20409" y="12229"/>
                  </a:cubicBezTo>
                  <a:cubicBezTo>
                    <a:pt x="20662" y="11355"/>
                    <a:pt x="20784" y="10463"/>
                    <a:pt x="20784" y="9561"/>
                  </a:cubicBezTo>
                  <a:cubicBezTo>
                    <a:pt x="20784" y="4283"/>
                    <a:pt x="16511" y="10"/>
                    <a:pt x="11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26;p20">
              <a:extLst>
                <a:ext uri="{FF2B5EF4-FFF2-40B4-BE49-F238E27FC236}">
                  <a16:creationId xmlns:a16="http://schemas.microsoft.com/office/drawing/2014/main" id="{B390BD13-FD8D-F911-6242-6EBDD0FED233}"/>
                </a:ext>
              </a:extLst>
            </p:cNvPr>
            <p:cNvSpPr/>
            <p:nvPr/>
          </p:nvSpPr>
          <p:spPr>
            <a:xfrm>
              <a:off x="1221225" y="2528550"/>
              <a:ext cx="388125" cy="325900"/>
            </a:xfrm>
            <a:custGeom>
              <a:avLst/>
              <a:gdLst/>
              <a:ahLst/>
              <a:cxnLst/>
              <a:rect l="l" t="t" r="r" b="b"/>
              <a:pathLst>
                <a:path w="15525" h="13036" extrusionOk="0">
                  <a:moveTo>
                    <a:pt x="10425" y="0"/>
                  </a:moveTo>
                  <a:cubicBezTo>
                    <a:pt x="4048" y="545"/>
                    <a:pt x="0" y="7081"/>
                    <a:pt x="2357" y="13036"/>
                  </a:cubicBezTo>
                  <a:lnTo>
                    <a:pt x="15177" y="13036"/>
                  </a:lnTo>
                  <a:cubicBezTo>
                    <a:pt x="15412" y="12294"/>
                    <a:pt x="15525" y="11524"/>
                    <a:pt x="15525" y="10754"/>
                  </a:cubicBezTo>
                  <a:cubicBezTo>
                    <a:pt x="15525" y="7513"/>
                    <a:pt x="13478" y="4630"/>
                    <a:pt x="10425" y="3541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27;p20">
              <a:extLst>
                <a:ext uri="{FF2B5EF4-FFF2-40B4-BE49-F238E27FC236}">
                  <a16:creationId xmlns:a16="http://schemas.microsoft.com/office/drawing/2014/main" id="{6999C039-4177-16CC-EA8E-CFF9AC9E9F58}"/>
                </a:ext>
              </a:extLst>
            </p:cNvPr>
            <p:cNvSpPr/>
            <p:nvPr/>
          </p:nvSpPr>
          <p:spPr>
            <a:xfrm>
              <a:off x="202950" y="2527725"/>
              <a:ext cx="513475" cy="326725"/>
            </a:xfrm>
            <a:custGeom>
              <a:avLst/>
              <a:gdLst/>
              <a:ahLst/>
              <a:cxnLst/>
              <a:rect l="l" t="t" r="r" b="b"/>
              <a:pathLst>
                <a:path w="20539" h="13069" extrusionOk="0">
                  <a:moveTo>
                    <a:pt x="10943" y="0"/>
                  </a:moveTo>
                  <a:cubicBezTo>
                    <a:pt x="4641" y="0"/>
                    <a:pt x="0" y="6072"/>
                    <a:pt x="1783" y="12224"/>
                  </a:cubicBezTo>
                  <a:cubicBezTo>
                    <a:pt x="1933" y="12721"/>
                    <a:pt x="2393" y="13069"/>
                    <a:pt x="2910" y="13069"/>
                  </a:cubicBezTo>
                  <a:lnTo>
                    <a:pt x="19843" y="13069"/>
                  </a:lnTo>
                  <a:cubicBezTo>
                    <a:pt x="20313" y="11886"/>
                    <a:pt x="20538" y="10627"/>
                    <a:pt x="20510" y="9359"/>
                  </a:cubicBezTo>
                  <a:cubicBezTo>
                    <a:pt x="20416" y="4381"/>
                    <a:pt x="16444" y="268"/>
                    <a:pt x="11466" y="14"/>
                  </a:cubicBezTo>
                  <a:cubicBezTo>
                    <a:pt x="11290" y="5"/>
                    <a:pt x="11116" y="0"/>
                    <a:pt x="109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28;p20">
              <a:extLst>
                <a:ext uri="{FF2B5EF4-FFF2-40B4-BE49-F238E27FC236}">
                  <a16:creationId xmlns:a16="http://schemas.microsoft.com/office/drawing/2014/main" id="{0A364F65-9446-3DB3-6650-519D1F6D4802}"/>
                </a:ext>
              </a:extLst>
            </p:cNvPr>
            <p:cNvSpPr/>
            <p:nvPr/>
          </p:nvSpPr>
          <p:spPr>
            <a:xfrm>
              <a:off x="476900" y="1599450"/>
              <a:ext cx="968575" cy="1254775"/>
            </a:xfrm>
            <a:custGeom>
              <a:avLst/>
              <a:gdLst/>
              <a:ahLst/>
              <a:cxnLst/>
              <a:rect l="l" t="t" r="r" b="b"/>
              <a:pathLst>
                <a:path w="38743" h="50191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49017"/>
                  </a:lnTo>
                  <a:cubicBezTo>
                    <a:pt x="1" y="49665"/>
                    <a:pt x="527" y="50191"/>
                    <a:pt x="1175" y="50191"/>
                  </a:cubicBezTo>
                  <a:lnTo>
                    <a:pt x="38742" y="50191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29;p20">
              <a:extLst>
                <a:ext uri="{FF2B5EF4-FFF2-40B4-BE49-F238E27FC236}">
                  <a16:creationId xmlns:a16="http://schemas.microsoft.com/office/drawing/2014/main" id="{6398D260-D505-6D0F-64C7-1FAA9537C404}"/>
                </a:ext>
              </a:extLst>
            </p:cNvPr>
            <p:cNvSpPr/>
            <p:nvPr/>
          </p:nvSpPr>
          <p:spPr>
            <a:xfrm>
              <a:off x="715225" y="2123975"/>
              <a:ext cx="730250" cy="730475"/>
            </a:xfrm>
            <a:custGeom>
              <a:avLst/>
              <a:gdLst/>
              <a:ahLst/>
              <a:cxnLst/>
              <a:rect l="l" t="t" r="r" b="b"/>
              <a:pathLst>
                <a:path w="29210" h="29219" extrusionOk="0">
                  <a:moveTo>
                    <a:pt x="29209" y="1"/>
                  </a:moveTo>
                  <a:lnTo>
                    <a:pt x="0" y="29219"/>
                  </a:lnTo>
                  <a:lnTo>
                    <a:pt x="29209" y="29219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30;p20">
              <a:extLst>
                <a:ext uri="{FF2B5EF4-FFF2-40B4-BE49-F238E27FC236}">
                  <a16:creationId xmlns:a16="http://schemas.microsoft.com/office/drawing/2014/main" id="{97DE2F48-22C5-1A01-F3A5-E3D887D45277}"/>
                </a:ext>
              </a:extLst>
            </p:cNvPr>
            <p:cNvSpPr/>
            <p:nvPr/>
          </p:nvSpPr>
          <p:spPr>
            <a:xfrm>
              <a:off x="1227800" y="2380150"/>
              <a:ext cx="118125" cy="295150"/>
            </a:xfrm>
            <a:custGeom>
              <a:avLst/>
              <a:gdLst/>
              <a:ahLst/>
              <a:cxnLst/>
              <a:rect l="l" t="t" r="r" b="b"/>
              <a:pathLst>
                <a:path w="4725" h="11806" extrusionOk="0">
                  <a:moveTo>
                    <a:pt x="1249" y="0"/>
                  </a:moveTo>
                  <a:cubicBezTo>
                    <a:pt x="56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24" y="11806"/>
                  </a:lnTo>
                  <a:lnTo>
                    <a:pt x="4724" y="1240"/>
                  </a:lnTo>
                  <a:cubicBezTo>
                    <a:pt x="4724" y="554"/>
                    <a:pt x="4170" y="0"/>
                    <a:pt x="34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31;p20">
              <a:extLst>
                <a:ext uri="{FF2B5EF4-FFF2-40B4-BE49-F238E27FC236}">
                  <a16:creationId xmlns:a16="http://schemas.microsoft.com/office/drawing/2014/main" id="{6DDE64F5-EA1E-BD14-9174-877DD3B69BBD}"/>
                </a:ext>
              </a:extLst>
            </p:cNvPr>
            <p:cNvSpPr/>
            <p:nvPr/>
          </p:nvSpPr>
          <p:spPr>
            <a:xfrm>
              <a:off x="576700" y="2380150"/>
              <a:ext cx="117875" cy="295150"/>
            </a:xfrm>
            <a:custGeom>
              <a:avLst/>
              <a:gdLst/>
              <a:ahLst/>
              <a:cxnLst/>
              <a:rect l="l" t="t" r="r" b="b"/>
              <a:pathLst>
                <a:path w="4715" h="11806" extrusionOk="0">
                  <a:moveTo>
                    <a:pt x="1240" y="0"/>
                  </a:moveTo>
                  <a:cubicBezTo>
                    <a:pt x="55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15" y="11806"/>
                  </a:lnTo>
                  <a:lnTo>
                    <a:pt x="4715" y="1240"/>
                  </a:lnTo>
                  <a:cubicBezTo>
                    <a:pt x="4715" y="554"/>
                    <a:pt x="4161" y="0"/>
                    <a:pt x="347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32;p20">
              <a:extLst>
                <a:ext uri="{FF2B5EF4-FFF2-40B4-BE49-F238E27FC236}">
                  <a16:creationId xmlns:a16="http://schemas.microsoft.com/office/drawing/2014/main" id="{D1061D21-3391-6431-6644-ECAFBCBDCC65}"/>
                </a:ext>
              </a:extLst>
            </p:cNvPr>
            <p:cNvSpPr/>
            <p:nvPr/>
          </p:nvSpPr>
          <p:spPr>
            <a:xfrm>
              <a:off x="476900" y="2675275"/>
              <a:ext cx="968800" cy="179175"/>
            </a:xfrm>
            <a:custGeom>
              <a:avLst/>
              <a:gdLst/>
              <a:ahLst/>
              <a:cxnLst/>
              <a:rect l="l" t="t" r="r" b="b"/>
              <a:pathLst>
                <a:path w="38752" h="7167" extrusionOk="0">
                  <a:moveTo>
                    <a:pt x="1" y="1"/>
                  </a:moveTo>
                  <a:lnTo>
                    <a:pt x="1" y="5993"/>
                  </a:lnTo>
                  <a:cubicBezTo>
                    <a:pt x="1" y="6641"/>
                    <a:pt x="527" y="7167"/>
                    <a:pt x="1175" y="7167"/>
                  </a:cubicBezTo>
                  <a:lnTo>
                    <a:pt x="38752" y="7167"/>
                  </a:lnTo>
                  <a:lnTo>
                    <a:pt x="38752" y="1"/>
                  </a:lnTo>
                  <a:close/>
                </a:path>
              </a:pathLst>
            </a:custGeom>
            <a:solidFill>
              <a:srgbClr val="5F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33;p20">
              <a:extLst>
                <a:ext uri="{FF2B5EF4-FFF2-40B4-BE49-F238E27FC236}">
                  <a16:creationId xmlns:a16="http://schemas.microsoft.com/office/drawing/2014/main" id="{95D96AC4-292B-8961-28F5-326E3698FA9E}"/>
                </a:ext>
              </a:extLst>
            </p:cNvPr>
            <p:cNvSpPr/>
            <p:nvPr/>
          </p:nvSpPr>
          <p:spPr>
            <a:xfrm>
              <a:off x="476900" y="2675275"/>
              <a:ext cx="968575" cy="178950"/>
            </a:xfrm>
            <a:custGeom>
              <a:avLst/>
              <a:gdLst/>
              <a:ahLst/>
              <a:cxnLst/>
              <a:rect l="l" t="t" r="r" b="b"/>
              <a:pathLst>
                <a:path w="38743" h="7158" extrusionOk="0">
                  <a:moveTo>
                    <a:pt x="1" y="1"/>
                  </a:moveTo>
                  <a:lnTo>
                    <a:pt x="1" y="5984"/>
                  </a:lnTo>
                  <a:cubicBezTo>
                    <a:pt x="1" y="6632"/>
                    <a:pt x="527" y="7158"/>
                    <a:pt x="1175" y="7158"/>
                  </a:cubicBezTo>
                  <a:lnTo>
                    <a:pt x="38742" y="7158"/>
                  </a:lnTo>
                  <a:lnTo>
                    <a:pt x="387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34;p20">
              <a:extLst>
                <a:ext uri="{FF2B5EF4-FFF2-40B4-BE49-F238E27FC236}">
                  <a16:creationId xmlns:a16="http://schemas.microsoft.com/office/drawing/2014/main" id="{559F97FB-DC5D-3F40-08FD-910E4E72489F}"/>
                </a:ext>
              </a:extLst>
            </p:cNvPr>
            <p:cNvSpPr/>
            <p:nvPr/>
          </p:nvSpPr>
          <p:spPr>
            <a:xfrm>
              <a:off x="715225" y="2675275"/>
              <a:ext cx="730250" cy="178950"/>
            </a:xfrm>
            <a:custGeom>
              <a:avLst/>
              <a:gdLst/>
              <a:ahLst/>
              <a:cxnLst/>
              <a:rect l="l" t="t" r="r" b="b"/>
              <a:pathLst>
                <a:path w="29210" h="7158" extrusionOk="0">
                  <a:moveTo>
                    <a:pt x="7157" y="1"/>
                  </a:moveTo>
                  <a:lnTo>
                    <a:pt x="0" y="7158"/>
                  </a:lnTo>
                  <a:lnTo>
                    <a:pt x="29209" y="7158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35;p20">
              <a:extLst>
                <a:ext uri="{FF2B5EF4-FFF2-40B4-BE49-F238E27FC236}">
                  <a16:creationId xmlns:a16="http://schemas.microsoft.com/office/drawing/2014/main" id="{2AF050E6-0A0F-D15A-3F21-94143830A8F3}"/>
                </a:ext>
              </a:extLst>
            </p:cNvPr>
            <p:cNvSpPr/>
            <p:nvPr/>
          </p:nvSpPr>
          <p:spPr>
            <a:xfrm>
              <a:off x="809375" y="2380150"/>
              <a:ext cx="303625" cy="474300"/>
            </a:xfrm>
            <a:custGeom>
              <a:avLst/>
              <a:gdLst/>
              <a:ahLst/>
              <a:cxnLst/>
              <a:rect l="l" t="t" r="r" b="b"/>
              <a:pathLst>
                <a:path w="12145" h="18972" extrusionOk="0">
                  <a:moveTo>
                    <a:pt x="1250" y="0"/>
                  </a:moveTo>
                  <a:cubicBezTo>
                    <a:pt x="564" y="0"/>
                    <a:pt x="1" y="554"/>
                    <a:pt x="1" y="1240"/>
                  </a:cubicBezTo>
                  <a:lnTo>
                    <a:pt x="1" y="18972"/>
                  </a:lnTo>
                  <a:lnTo>
                    <a:pt x="12144" y="18972"/>
                  </a:lnTo>
                  <a:lnTo>
                    <a:pt x="12144" y="1240"/>
                  </a:lnTo>
                  <a:cubicBezTo>
                    <a:pt x="12144" y="554"/>
                    <a:pt x="11590" y="0"/>
                    <a:pt x="109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36;p20">
              <a:extLst>
                <a:ext uri="{FF2B5EF4-FFF2-40B4-BE49-F238E27FC236}">
                  <a16:creationId xmlns:a16="http://schemas.microsoft.com/office/drawing/2014/main" id="{654ECEC4-3AD0-618E-3074-26FC95C1B379}"/>
                </a:ext>
              </a:extLst>
            </p:cNvPr>
            <p:cNvSpPr/>
            <p:nvPr/>
          </p:nvSpPr>
          <p:spPr>
            <a:xfrm>
              <a:off x="476900" y="1599450"/>
              <a:ext cx="968575" cy="627175"/>
            </a:xfrm>
            <a:custGeom>
              <a:avLst/>
              <a:gdLst/>
              <a:ahLst/>
              <a:cxnLst/>
              <a:rect l="l" t="t" r="r" b="b"/>
              <a:pathLst>
                <a:path w="38743" h="25087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25086"/>
                  </a:lnTo>
                  <a:lnTo>
                    <a:pt x="19376" y="7692"/>
                  </a:lnTo>
                  <a:lnTo>
                    <a:pt x="38742" y="25086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37;p20">
              <a:extLst>
                <a:ext uri="{FF2B5EF4-FFF2-40B4-BE49-F238E27FC236}">
                  <a16:creationId xmlns:a16="http://schemas.microsoft.com/office/drawing/2014/main" id="{AEEA9A4F-748B-F74A-DB1D-B04EE6264E6D}"/>
                </a:ext>
              </a:extLst>
            </p:cNvPr>
            <p:cNvSpPr/>
            <p:nvPr/>
          </p:nvSpPr>
          <p:spPr>
            <a:xfrm>
              <a:off x="323575" y="1579375"/>
              <a:ext cx="1275450" cy="648050"/>
            </a:xfrm>
            <a:custGeom>
              <a:avLst/>
              <a:gdLst/>
              <a:ahLst/>
              <a:cxnLst/>
              <a:rect l="l" t="t" r="r" b="b"/>
              <a:pathLst>
                <a:path w="51018" h="25922" extrusionOk="0">
                  <a:moveTo>
                    <a:pt x="25506" y="0"/>
                  </a:moveTo>
                  <a:cubicBezTo>
                    <a:pt x="24838" y="0"/>
                    <a:pt x="24171" y="240"/>
                    <a:pt x="23640" y="719"/>
                  </a:cubicBezTo>
                  <a:lnTo>
                    <a:pt x="555" y="21447"/>
                  </a:lnTo>
                  <a:cubicBezTo>
                    <a:pt x="38" y="21907"/>
                    <a:pt x="1" y="22686"/>
                    <a:pt x="461" y="23203"/>
                  </a:cubicBezTo>
                  <a:lnTo>
                    <a:pt x="2536" y="25513"/>
                  </a:lnTo>
                  <a:cubicBezTo>
                    <a:pt x="2777" y="25784"/>
                    <a:pt x="3115" y="25921"/>
                    <a:pt x="3454" y="25921"/>
                  </a:cubicBezTo>
                  <a:cubicBezTo>
                    <a:pt x="3750" y="25921"/>
                    <a:pt x="4047" y="25817"/>
                    <a:pt x="4283" y="25607"/>
                  </a:cubicBezTo>
                  <a:lnTo>
                    <a:pt x="25509" y="6551"/>
                  </a:lnTo>
                  <a:lnTo>
                    <a:pt x="46726" y="25607"/>
                  </a:lnTo>
                  <a:cubicBezTo>
                    <a:pt x="46962" y="25817"/>
                    <a:pt x="47259" y="25921"/>
                    <a:pt x="47556" y="25921"/>
                  </a:cubicBezTo>
                  <a:cubicBezTo>
                    <a:pt x="47896" y="25921"/>
                    <a:pt x="48236" y="25784"/>
                    <a:pt x="48482" y="25513"/>
                  </a:cubicBezTo>
                  <a:lnTo>
                    <a:pt x="50558" y="23203"/>
                  </a:lnTo>
                  <a:cubicBezTo>
                    <a:pt x="51018" y="22686"/>
                    <a:pt x="50971" y="21907"/>
                    <a:pt x="50464" y="21447"/>
                  </a:cubicBezTo>
                  <a:lnTo>
                    <a:pt x="27378" y="719"/>
                  </a:lnTo>
                  <a:cubicBezTo>
                    <a:pt x="26843" y="240"/>
                    <a:pt x="26174" y="0"/>
                    <a:pt x="25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38;p20">
              <a:extLst>
                <a:ext uri="{FF2B5EF4-FFF2-40B4-BE49-F238E27FC236}">
                  <a16:creationId xmlns:a16="http://schemas.microsoft.com/office/drawing/2014/main" id="{C18C71ED-0E33-5EC8-4C56-22C178090712}"/>
                </a:ext>
              </a:extLst>
            </p:cNvPr>
            <p:cNvSpPr/>
            <p:nvPr/>
          </p:nvSpPr>
          <p:spPr>
            <a:xfrm>
              <a:off x="1015775" y="2593800"/>
              <a:ext cx="46275" cy="71875"/>
            </a:xfrm>
            <a:custGeom>
              <a:avLst/>
              <a:gdLst/>
              <a:ahLst/>
              <a:cxnLst/>
              <a:rect l="l" t="t" r="r" b="b"/>
              <a:pathLst>
                <a:path w="1851" h="2875" extrusionOk="0">
                  <a:moveTo>
                    <a:pt x="921" y="1"/>
                  </a:moveTo>
                  <a:cubicBezTo>
                    <a:pt x="413" y="1"/>
                    <a:pt x="0" y="424"/>
                    <a:pt x="19" y="940"/>
                  </a:cubicBezTo>
                  <a:lnTo>
                    <a:pt x="19" y="1964"/>
                  </a:lnTo>
                  <a:cubicBezTo>
                    <a:pt x="19" y="2471"/>
                    <a:pt x="423" y="2875"/>
                    <a:pt x="921" y="2875"/>
                  </a:cubicBezTo>
                  <a:cubicBezTo>
                    <a:pt x="1428" y="2875"/>
                    <a:pt x="1832" y="2471"/>
                    <a:pt x="1832" y="1964"/>
                  </a:cubicBezTo>
                  <a:lnTo>
                    <a:pt x="1832" y="940"/>
                  </a:lnTo>
                  <a:cubicBezTo>
                    <a:pt x="1850" y="424"/>
                    <a:pt x="1437" y="1"/>
                    <a:pt x="921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39;p20">
              <a:extLst>
                <a:ext uri="{FF2B5EF4-FFF2-40B4-BE49-F238E27FC236}">
                  <a16:creationId xmlns:a16="http://schemas.microsoft.com/office/drawing/2014/main" id="{65CF33EC-6317-0DE9-7A53-F6A32ECDF091}"/>
                </a:ext>
              </a:extLst>
            </p:cNvPr>
            <p:cNvSpPr/>
            <p:nvPr/>
          </p:nvSpPr>
          <p:spPr>
            <a:xfrm>
              <a:off x="827225" y="2009625"/>
              <a:ext cx="258075" cy="248250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40;p20">
              <a:extLst>
                <a:ext uri="{FF2B5EF4-FFF2-40B4-BE49-F238E27FC236}">
                  <a16:creationId xmlns:a16="http://schemas.microsoft.com/office/drawing/2014/main" id="{E0826C6F-19E3-F241-67B8-7794BE591045}"/>
                </a:ext>
              </a:extLst>
            </p:cNvPr>
            <p:cNvSpPr/>
            <p:nvPr/>
          </p:nvSpPr>
          <p:spPr>
            <a:xfrm>
              <a:off x="1235775" y="2642175"/>
              <a:ext cx="355775" cy="212275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241;p20">
            <a:extLst>
              <a:ext uri="{FF2B5EF4-FFF2-40B4-BE49-F238E27FC236}">
                <a16:creationId xmlns:a16="http://schemas.microsoft.com/office/drawing/2014/main" id="{3D539064-888F-E3F7-575A-4B65B3315FBD}"/>
              </a:ext>
            </a:extLst>
          </p:cNvPr>
          <p:cNvSpPr/>
          <p:nvPr/>
        </p:nvSpPr>
        <p:spPr>
          <a:xfrm>
            <a:off x="6046620" y="5043619"/>
            <a:ext cx="41659" cy="104057"/>
          </a:xfrm>
          <a:custGeom>
            <a:avLst/>
            <a:gdLst/>
            <a:ahLst/>
            <a:cxnLst/>
            <a:rect l="l" t="t" r="r" b="b"/>
            <a:pathLst>
              <a:path w="2734" h="6829" extrusionOk="0">
                <a:moveTo>
                  <a:pt x="1363" y="0"/>
                </a:moveTo>
                <a:cubicBezTo>
                  <a:pt x="545" y="0"/>
                  <a:pt x="1" y="545"/>
                  <a:pt x="1" y="1362"/>
                </a:cubicBezTo>
                <a:lnTo>
                  <a:pt x="1" y="6828"/>
                </a:lnTo>
                <a:lnTo>
                  <a:pt x="2734" y="6828"/>
                </a:lnTo>
                <a:lnTo>
                  <a:pt x="2734" y="1362"/>
                </a:lnTo>
                <a:cubicBezTo>
                  <a:pt x="2734" y="545"/>
                  <a:pt x="2189" y="0"/>
                  <a:pt x="13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242;p20">
            <a:extLst>
              <a:ext uri="{FF2B5EF4-FFF2-40B4-BE49-F238E27FC236}">
                <a16:creationId xmlns:a16="http://schemas.microsoft.com/office/drawing/2014/main" id="{31C5DC6E-1A3C-7980-CDD1-0D435609F3D9}"/>
              </a:ext>
            </a:extLst>
          </p:cNvPr>
          <p:cNvGrpSpPr/>
          <p:nvPr/>
        </p:nvGrpSpPr>
        <p:grpSpPr>
          <a:xfrm>
            <a:off x="5932333" y="4160987"/>
            <a:ext cx="1069946" cy="986689"/>
            <a:chOff x="5747675" y="2580200"/>
            <a:chExt cx="1629525" cy="1502725"/>
          </a:xfrm>
        </p:grpSpPr>
        <p:sp>
          <p:nvSpPr>
            <p:cNvPr id="571" name="Google Shape;243;p20">
              <a:extLst>
                <a:ext uri="{FF2B5EF4-FFF2-40B4-BE49-F238E27FC236}">
                  <a16:creationId xmlns:a16="http://schemas.microsoft.com/office/drawing/2014/main" id="{91CD801E-52B3-43D6-DEAB-8B0785C82DEE}"/>
                </a:ext>
              </a:extLst>
            </p:cNvPr>
            <p:cNvSpPr/>
            <p:nvPr/>
          </p:nvSpPr>
          <p:spPr>
            <a:xfrm>
              <a:off x="7149400" y="3843875"/>
              <a:ext cx="68375" cy="170725"/>
            </a:xfrm>
            <a:custGeom>
              <a:avLst/>
              <a:gdLst/>
              <a:ahLst/>
              <a:cxnLst/>
              <a:rect l="l" t="t" r="r" b="b"/>
              <a:pathLst>
                <a:path w="2735" h="6829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6828"/>
                  </a:lnTo>
                  <a:lnTo>
                    <a:pt x="2734" y="6828"/>
                  </a:lnTo>
                  <a:lnTo>
                    <a:pt x="2734" y="1362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44;p20">
              <a:extLst>
                <a:ext uri="{FF2B5EF4-FFF2-40B4-BE49-F238E27FC236}">
                  <a16:creationId xmlns:a16="http://schemas.microsoft.com/office/drawing/2014/main" id="{6A0712EC-B0F6-DF5D-7D4E-9A6345EE77BC}"/>
                </a:ext>
              </a:extLst>
            </p:cNvPr>
            <p:cNvSpPr/>
            <p:nvPr/>
          </p:nvSpPr>
          <p:spPr>
            <a:xfrm>
              <a:off x="6534700" y="2580200"/>
              <a:ext cx="68350" cy="205000"/>
            </a:xfrm>
            <a:custGeom>
              <a:avLst/>
              <a:gdLst/>
              <a:ahLst/>
              <a:cxnLst/>
              <a:rect l="l" t="t" r="r" b="b"/>
              <a:pathLst>
                <a:path w="2734" h="8200" extrusionOk="0">
                  <a:moveTo>
                    <a:pt x="1372" y="0"/>
                  </a:moveTo>
                  <a:cubicBezTo>
                    <a:pt x="546" y="0"/>
                    <a:pt x="1" y="545"/>
                    <a:pt x="1" y="1371"/>
                  </a:cubicBezTo>
                  <a:lnTo>
                    <a:pt x="1" y="6828"/>
                  </a:lnTo>
                  <a:cubicBezTo>
                    <a:pt x="1" y="7655"/>
                    <a:pt x="546" y="8199"/>
                    <a:pt x="1372" y="8199"/>
                  </a:cubicBezTo>
                  <a:cubicBezTo>
                    <a:pt x="2189" y="8199"/>
                    <a:pt x="2734" y="7655"/>
                    <a:pt x="2734" y="6828"/>
                  </a:cubicBezTo>
                  <a:lnTo>
                    <a:pt x="2734" y="1371"/>
                  </a:lnTo>
                  <a:cubicBezTo>
                    <a:pt x="2734" y="545"/>
                    <a:pt x="2189" y="0"/>
                    <a:pt x="1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45;p20">
              <a:extLst>
                <a:ext uri="{FF2B5EF4-FFF2-40B4-BE49-F238E27FC236}">
                  <a16:creationId xmlns:a16="http://schemas.microsoft.com/office/drawing/2014/main" id="{1B9E8C85-0639-5479-3ABF-BA3BC6B95441}"/>
                </a:ext>
              </a:extLst>
            </p:cNvPr>
            <p:cNvSpPr/>
            <p:nvPr/>
          </p:nvSpPr>
          <p:spPr>
            <a:xfrm>
              <a:off x="6159025" y="2750900"/>
              <a:ext cx="819725" cy="1263700"/>
            </a:xfrm>
            <a:custGeom>
              <a:avLst/>
              <a:gdLst/>
              <a:ahLst/>
              <a:cxnLst/>
              <a:rect l="l" t="t" r="r" b="b"/>
              <a:pathLst>
                <a:path w="32789" h="50548" extrusionOk="0">
                  <a:moveTo>
                    <a:pt x="10933" y="0"/>
                  </a:moveTo>
                  <a:cubicBezTo>
                    <a:pt x="10106" y="0"/>
                    <a:pt x="9562" y="545"/>
                    <a:pt x="9562" y="1371"/>
                  </a:cubicBezTo>
                  <a:lnTo>
                    <a:pt x="9562" y="4104"/>
                  </a:lnTo>
                  <a:cubicBezTo>
                    <a:pt x="9562" y="4921"/>
                    <a:pt x="9017" y="5466"/>
                    <a:pt x="8200" y="5466"/>
                  </a:cubicBezTo>
                  <a:lnTo>
                    <a:pt x="1372" y="5466"/>
                  </a:lnTo>
                  <a:cubicBezTo>
                    <a:pt x="545" y="5466"/>
                    <a:pt x="1" y="6011"/>
                    <a:pt x="1" y="6837"/>
                  </a:cubicBezTo>
                  <a:lnTo>
                    <a:pt x="1" y="50547"/>
                  </a:lnTo>
                  <a:lnTo>
                    <a:pt x="32788" y="50547"/>
                  </a:lnTo>
                  <a:lnTo>
                    <a:pt x="32788" y="6828"/>
                  </a:lnTo>
                  <a:cubicBezTo>
                    <a:pt x="32788" y="6011"/>
                    <a:pt x="32243" y="5466"/>
                    <a:pt x="31426" y="5466"/>
                  </a:cubicBezTo>
                  <a:lnTo>
                    <a:pt x="24589" y="5466"/>
                  </a:lnTo>
                  <a:cubicBezTo>
                    <a:pt x="23772" y="5466"/>
                    <a:pt x="23227" y="4921"/>
                    <a:pt x="23227" y="4104"/>
                  </a:cubicBezTo>
                  <a:lnTo>
                    <a:pt x="23227" y="1371"/>
                  </a:lnTo>
                  <a:cubicBezTo>
                    <a:pt x="23227" y="554"/>
                    <a:pt x="22682" y="0"/>
                    <a:pt x="21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46;p20">
              <a:extLst>
                <a:ext uri="{FF2B5EF4-FFF2-40B4-BE49-F238E27FC236}">
                  <a16:creationId xmlns:a16="http://schemas.microsoft.com/office/drawing/2014/main" id="{E9CFE081-BF32-3461-DF92-6E97F51DF885}"/>
                </a:ext>
              </a:extLst>
            </p:cNvPr>
            <p:cNvSpPr/>
            <p:nvPr/>
          </p:nvSpPr>
          <p:spPr>
            <a:xfrm>
              <a:off x="6261400" y="2990150"/>
              <a:ext cx="614975" cy="136450"/>
            </a:xfrm>
            <a:custGeom>
              <a:avLst/>
              <a:gdLst/>
              <a:ahLst/>
              <a:cxnLst/>
              <a:rect l="l" t="t" r="r" b="b"/>
              <a:pathLst>
                <a:path w="24599" h="5458" extrusionOk="0">
                  <a:moveTo>
                    <a:pt x="1372" y="0"/>
                  </a:moveTo>
                  <a:cubicBezTo>
                    <a:pt x="555" y="0"/>
                    <a:pt x="1" y="536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57"/>
                    <a:pt x="1372" y="5457"/>
                  </a:cubicBezTo>
                  <a:lnTo>
                    <a:pt x="23227" y="5457"/>
                  </a:lnTo>
                  <a:cubicBezTo>
                    <a:pt x="24044" y="5457"/>
                    <a:pt x="24598" y="491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47;p20">
              <a:extLst>
                <a:ext uri="{FF2B5EF4-FFF2-40B4-BE49-F238E27FC236}">
                  <a16:creationId xmlns:a16="http://schemas.microsoft.com/office/drawing/2014/main" id="{5A3253EE-F897-C84B-BEEE-0CDA202E7C34}"/>
                </a:ext>
              </a:extLst>
            </p:cNvPr>
            <p:cNvSpPr/>
            <p:nvPr/>
          </p:nvSpPr>
          <p:spPr>
            <a:xfrm>
              <a:off x="6261400" y="3194900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1"/>
                    <a:pt x="24598" y="4104"/>
                  </a:cubicBezTo>
                  <a:lnTo>
                    <a:pt x="24598" y="1371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48;p20">
              <a:extLst>
                <a:ext uri="{FF2B5EF4-FFF2-40B4-BE49-F238E27FC236}">
                  <a16:creationId xmlns:a16="http://schemas.microsoft.com/office/drawing/2014/main" id="{5225D383-72C9-851C-534B-1E296C228DCE}"/>
                </a:ext>
              </a:extLst>
            </p:cNvPr>
            <p:cNvSpPr/>
            <p:nvPr/>
          </p:nvSpPr>
          <p:spPr>
            <a:xfrm>
              <a:off x="6261400" y="3399875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2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49;p20">
              <a:extLst>
                <a:ext uri="{FF2B5EF4-FFF2-40B4-BE49-F238E27FC236}">
                  <a16:creationId xmlns:a16="http://schemas.microsoft.com/office/drawing/2014/main" id="{1A0B546D-D9F1-D555-13FF-A04B417A4AC4}"/>
                </a:ext>
              </a:extLst>
            </p:cNvPr>
            <p:cNvSpPr/>
            <p:nvPr/>
          </p:nvSpPr>
          <p:spPr>
            <a:xfrm>
              <a:off x="6261400" y="3604850"/>
              <a:ext cx="614975" cy="136675"/>
            </a:xfrm>
            <a:custGeom>
              <a:avLst/>
              <a:gdLst/>
              <a:ahLst/>
              <a:cxnLst/>
              <a:rect l="l" t="t" r="r" b="b"/>
              <a:pathLst>
                <a:path w="24599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62"/>
                  </a:cubicBezTo>
                  <a:lnTo>
                    <a:pt x="1" y="4095"/>
                  </a:lnTo>
                  <a:cubicBezTo>
                    <a:pt x="1" y="4912"/>
                    <a:pt x="545" y="5466"/>
                    <a:pt x="1372" y="5466"/>
                  </a:cubicBezTo>
                  <a:lnTo>
                    <a:pt x="23227" y="5466"/>
                  </a:lnTo>
                  <a:cubicBezTo>
                    <a:pt x="24044" y="5466"/>
                    <a:pt x="24598" y="4922"/>
                    <a:pt x="24598" y="4095"/>
                  </a:cubicBezTo>
                  <a:lnTo>
                    <a:pt x="24598" y="1362"/>
                  </a:lnTo>
                  <a:cubicBezTo>
                    <a:pt x="24598" y="545"/>
                    <a:pt x="24053" y="0"/>
                    <a:pt x="23227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50;p20">
              <a:extLst>
                <a:ext uri="{FF2B5EF4-FFF2-40B4-BE49-F238E27FC236}">
                  <a16:creationId xmlns:a16="http://schemas.microsoft.com/office/drawing/2014/main" id="{BE00FD2C-581A-2AB6-6662-E69EF0BF51B8}"/>
                </a:ext>
              </a:extLst>
            </p:cNvPr>
            <p:cNvSpPr/>
            <p:nvPr/>
          </p:nvSpPr>
          <p:spPr>
            <a:xfrm>
              <a:off x="5817625" y="4014575"/>
              <a:ext cx="1502750" cy="68350"/>
            </a:xfrm>
            <a:custGeom>
              <a:avLst/>
              <a:gdLst/>
              <a:ahLst/>
              <a:cxnLst/>
              <a:rect l="l" t="t" r="r" b="b"/>
              <a:pathLst>
                <a:path w="60110" h="2734" extrusionOk="0">
                  <a:moveTo>
                    <a:pt x="1363" y="0"/>
                  </a:moveTo>
                  <a:cubicBezTo>
                    <a:pt x="546" y="0"/>
                    <a:pt x="1" y="545"/>
                    <a:pt x="1" y="1371"/>
                  </a:cubicBezTo>
                  <a:cubicBezTo>
                    <a:pt x="1" y="2188"/>
                    <a:pt x="546" y="2733"/>
                    <a:pt x="1363" y="2733"/>
                  </a:cubicBezTo>
                  <a:lnTo>
                    <a:pt x="58738" y="2733"/>
                  </a:lnTo>
                  <a:cubicBezTo>
                    <a:pt x="59555" y="2733"/>
                    <a:pt x="60109" y="2188"/>
                    <a:pt x="60109" y="1371"/>
                  </a:cubicBezTo>
                  <a:cubicBezTo>
                    <a:pt x="60109" y="545"/>
                    <a:pt x="59565" y="0"/>
                    <a:pt x="587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51;p20">
              <a:extLst>
                <a:ext uri="{FF2B5EF4-FFF2-40B4-BE49-F238E27FC236}">
                  <a16:creationId xmlns:a16="http://schemas.microsoft.com/office/drawing/2014/main" id="{8E808A9E-13B4-A05B-6CAB-3A9A929E12E1}"/>
                </a:ext>
              </a:extLst>
            </p:cNvPr>
            <p:cNvSpPr/>
            <p:nvPr/>
          </p:nvSpPr>
          <p:spPr>
            <a:xfrm>
              <a:off x="6466375" y="3809600"/>
              <a:ext cx="205000" cy="205000"/>
            </a:xfrm>
            <a:custGeom>
              <a:avLst/>
              <a:gdLst/>
              <a:ahLst/>
              <a:cxnLst/>
              <a:rect l="l" t="t" r="r" b="b"/>
              <a:pathLst>
                <a:path w="8200" h="8200" extrusionOk="0">
                  <a:moveTo>
                    <a:pt x="1" y="0"/>
                  </a:moveTo>
                  <a:lnTo>
                    <a:pt x="1" y="8199"/>
                  </a:lnTo>
                  <a:lnTo>
                    <a:pt x="8200" y="8199"/>
                  </a:lnTo>
                  <a:lnTo>
                    <a:pt x="8200" y="0"/>
                  </a:ln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52;p20">
              <a:extLst>
                <a:ext uri="{FF2B5EF4-FFF2-40B4-BE49-F238E27FC236}">
                  <a16:creationId xmlns:a16="http://schemas.microsoft.com/office/drawing/2014/main" id="{92B53B0A-8CDC-A830-79D3-308F9D7CB657}"/>
                </a:ext>
              </a:extLst>
            </p:cNvPr>
            <p:cNvSpPr/>
            <p:nvPr/>
          </p:nvSpPr>
          <p:spPr>
            <a:xfrm>
              <a:off x="6739700" y="3809600"/>
              <a:ext cx="136675" cy="136675"/>
            </a:xfrm>
            <a:custGeom>
              <a:avLst/>
              <a:gdLst/>
              <a:ahLst/>
              <a:cxnLst/>
              <a:rect l="l" t="t" r="r" b="b"/>
              <a:pathLst>
                <a:path w="5467" h="5467" extrusionOk="0">
                  <a:moveTo>
                    <a:pt x="1362" y="0"/>
                  </a:moveTo>
                  <a:cubicBezTo>
                    <a:pt x="545" y="0"/>
                    <a:pt x="0" y="545"/>
                    <a:pt x="0" y="1371"/>
                  </a:cubicBezTo>
                  <a:lnTo>
                    <a:pt x="0" y="4104"/>
                  </a:lnTo>
                  <a:cubicBezTo>
                    <a:pt x="0" y="4921"/>
                    <a:pt x="545" y="5466"/>
                    <a:pt x="1362" y="5466"/>
                  </a:cubicBezTo>
                  <a:lnTo>
                    <a:pt x="4095" y="5466"/>
                  </a:lnTo>
                  <a:cubicBezTo>
                    <a:pt x="4912" y="5466"/>
                    <a:pt x="5466" y="4921"/>
                    <a:pt x="5466" y="4104"/>
                  </a:cubicBezTo>
                  <a:lnTo>
                    <a:pt x="5466" y="1371"/>
                  </a:lnTo>
                  <a:cubicBezTo>
                    <a:pt x="5466" y="554"/>
                    <a:pt x="4921" y="0"/>
                    <a:pt x="409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53;p20">
              <a:extLst>
                <a:ext uri="{FF2B5EF4-FFF2-40B4-BE49-F238E27FC236}">
                  <a16:creationId xmlns:a16="http://schemas.microsoft.com/office/drawing/2014/main" id="{1FA22605-2D17-414B-35FA-A5A191E04CB0}"/>
                </a:ext>
              </a:extLst>
            </p:cNvPr>
            <p:cNvSpPr/>
            <p:nvPr/>
          </p:nvSpPr>
          <p:spPr>
            <a:xfrm>
              <a:off x="6261400" y="3809600"/>
              <a:ext cx="136675" cy="136675"/>
            </a:xfrm>
            <a:custGeom>
              <a:avLst/>
              <a:gdLst/>
              <a:ahLst/>
              <a:cxnLst/>
              <a:rect l="l" t="t" r="r" b="b"/>
              <a:pathLst>
                <a:path w="5467" h="5467" extrusionOk="0">
                  <a:moveTo>
                    <a:pt x="1372" y="0"/>
                  </a:moveTo>
                  <a:cubicBezTo>
                    <a:pt x="555" y="0"/>
                    <a:pt x="1" y="545"/>
                    <a:pt x="1" y="1371"/>
                  </a:cubicBezTo>
                  <a:lnTo>
                    <a:pt x="1" y="4104"/>
                  </a:lnTo>
                  <a:cubicBezTo>
                    <a:pt x="1" y="4921"/>
                    <a:pt x="545" y="5466"/>
                    <a:pt x="1372" y="5466"/>
                  </a:cubicBezTo>
                  <a:lnTo>
                    <a:pt x="4105" y="5466"/>
                  </a:lnTo>
                  <a:cubicBezTo>
                    <a:pt x="4922" y="5466"/>
                    <a:pt x="5467" y="4921"/>
                    <a:pt x="5467" y="4104"/>
                  </a:cubicBezTo>
                  <a:lnTo>
                    <a:pt x="5467" y="1371"/>
                  </a:lnTo>
                  <a:cubicBezTo>
                    <a:pt x="5467" y="554"/>
                    <a:pt x="4922" y="0"/>
                    <a:pt x="41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54;p20">
              <a:extLst>
                <a:ext uri="{FF2B5EF4-FFF2-40B4-BE49-F238E27FC236}">
                  <a16:creationId xmlns:a16="http://schemas.microsoft.com/office/drawing/2014/main" id="{E83C3CB5-774E-2ACE-CCE1-11179D60473D}"/>
                </a:ext>
              </a:extLst>
            </p:cNvPr>
            <p:cNvSpPr/>
            <p:nvPr/>
          </p:nvSpPr>
          <p:spPr>
            <a:xfrm>
              <a:off x="6364000" y="2750900"/>
              <a:ext cx="409750" cy="136675"/>
            </a:xfrm>
            <a:custGeom>
              <a:avLst/>
              <a:gdLst/>
              <a:ahLst/>
              <a:cxnLst/>
              <a:rect l="l" t="t" r="r" b="b"/>
              <a:pathLst>
                <a:path w="16390" h="5467" extrusionOk="0">
                  <a:moveTo>
                    <a:pt x="2734" y="0"/>
                  </a:moveTo>
                  <a:cubicBezTo>
                    <a:pt x="1907" y="0"/>
                    <a:pt x="1363" y="554"/>
                    <a:pt x="1363" y="1371"/>
                  </a:cubicBezTo>
                  <a:lnTo>
                    <a:pt x="1363" y="4104"/>
                  </a:lnTo>
                  <a:cubicBezTo>
                    <a:pt x="1363" y="4921"/>
                    <a:pt x="818" y="5466"/>
                    <a:pt x="1" y="5466"/>
                  </a:cubicBezTo>
                  <a:lnTo>
                    <a:pt x="16390" y="5466"/>
                  </a:lnTo>
                  <a:cubicBezTo>
                    <a:pt x="15573" y="5466"/>
                    <a:pt x="15028" y="4921"/>
                    <a:pt x="15028" y="4104"/>
                  </a:cubicBezTo>
                  <a:lnTo>
                    <a:pt x="15028" y="1371"/>
                  </a:lnTo>
                  <a:cubicBezTo>
                    <a:pt x="15028" y="554"/>
                    <a:pt x="14483" y="0"/>
                    <a:pt x="13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55;p20">
              <a:extLst>
                <a:ext uri="{FF2B5EF4-FFF2-40B4-BE49-F238E27FC236}">
                  <a16:creationId xmlns:a16="http://schemas.microsoft.com/office/drawing/2014/main" id="{15A61A05-4247-2FF3-E98E-32FE1C2AA678}"/>
                </a:ext>
              </a:extLst>
            </p:cNvPr>
            <p:cNvSpPr/>
            <p:nvPr/>
          </p:nvSpPr>
          <p:spPr>
            <a:xfrm>
              <a:off x="6569000" y="3912200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76" y="0"/>
                  </a:moveTo>
                  <a:cubicBezTo>
                    <a:pt x="301" y="0"/>
                    <a:pt x="0" y="301"/>
                    <a:pt x="0" y="686"/>
                  </a:cubicBezTo>
                  <a:cubicBezTo>
                    <a:pt x="0" y="1062"/>
                    <a:pt x="301" y="1362"/>
                    <a:pt x="676" y="1362"/>
                  </a:cubicBezTo>
                  <a:cubicBezTo>
                    <a:pt x="1052" y="1362"/>
                    <a:pt x="1362" y="1062"/>
                    <a:pt x="1362" y="686"/>
                  </a:cubicBezTo>
                  <a:cubicBezTo>
                    <a:pt x="1362" y="301"/>
                    <a:pt x="1052" y="0"/>
                    <a:pt x="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56;p20">
              <a:extLst>
                <a:ext uri="{FF2B5EF4-FFF2-40B4-BE49-F238E27FC236}">
                  <a16:creationId xmlns:a16="http://schemas.microsoft.com/office/drawing/2014/main" id="{91DDD40B-48F7-CEBB-15F2-35B14CA5AA3B}"/>
                </a:ext>
              </a:extLst>
            </p:cNvPr>
            <p:cNvSpPr/>
            <p:nvPr/>
          </p:nvSpPr>
          <p:spPr>
            <a:xfrm>
              <a:off x="6534700" y="3912200"/>
              <a:ext cx="34075" cy="34075"/>
            </a:xfrm>
            <a:custGeom>
              <a:avLst/>
              <a:gdLst/>
              <a:ahLst/>
              <a:cxnLst/>
              <a:rect l="l" t="t" r="r" b="b"/>
              <a:pathLst>
                <a:path w="1363" h="1363" extrusionOk="0">
                  <a:moveTo>
                    <a:pt x="686" y="0"/>
                  </a:moveTo>
                  <a:cubicBezTo>
                    <a:pt x="311" y="0"/>
                    <a:pt x="1" y="301"/>
                    <a:pt x="1" y="686"/>
                  </a:cubicBezTo>
                  <a:cubicBezTo>
                    <a:pt x="1" y="1062"/>
                    <a:pt x="311" y="1362"/>
                    <a:pt x="686" y="1362"/>
                  </a:cubicBezTo>
                  <a:cubicBezTo>
                    <a:pt x="1062" y="1362"/>
                    <a:pt x="1363" y="1062"/>
                    <a:pt x="1363" y="686"/>
                  </a:cubicBezTo>
                  <a:cubicBezTo>
                    <a:pt x="1363" y="301"/>
                    <a:pt x="1062" y="0"/>
                    <a:pt x="6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57;p20">
              <a:extLst>
                <a:ext uri="{FF2B5EF4-FFF2-40B4-BE49-F238E27FC236}">
                  <a16:creationId xmlns:a16="http://schemas.microsoft.com/office/drawing/2014/main" id="{C3E61A64-1066-F7B1-540D-C360F8843E64}"/>
                </a:ext>
              </a:extLst>
            </p:cNvPr>
            <p:cNvSpPr/>
            <p:nvPr/>
          </p:nvSpPr>
          <p:spPr>
            <a:xfrm>
              <a:off x="5747675" y="3537800"/>
              <a:ext cx="399875" cy="384750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3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58;p20">
              <a:extLst>
                <a:ext uri="{FF2B5EF4-FFF2-40B4-BE49-F238E27FC236}">
                  <a16:creationId xmlns:a16="http://schemas.microsoft.com/office/drawing/2014/main" id="{4BCDE1CC-0100-7311-8C91-269C43D23B8F}"/>
                </a:ext>
              </a:extLst>
            </p:cNvPr>
            <p:cNvSpPr/>
            <p:nvPr/>
          </p:nvSpPr>
          <p:spPr>
            <a:xfrm>
              <a:off x="5747675" y="3314750"/>
              <a:ext cx="399875" cy="384750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5" y="0"/>
                  </a:moveTo>
                  <a:cubicBezTo>
                    <a:pt x="6293" y="0"/>
                    <a:pt x="4324" y="781"/>
                    <a:pt x="2855" y="2250"/>
                  </a:cubicBezTo>
                  <a:cubicBezTo>
                    <a:pt x="657" y="4457"/>
                    <a:pt x="0" y="7763"/>
                    <a:pt x="1193" y="10637"/>
                  </a:cubicBezTo>
                  <a:cubicBezTo>
                    <a:pt x="2376" y="13511"/>
                    <a:pt x="5184" y="15389"/>
                    <a:pt x="8303" y="15389"/>
                  </a:cubicBezTo>
                  <a:cubicBezTo>
                    <a:pt x="12548" y="15380"/>
                    <a:pt x="15985" y="11942"/>
                    <a:pt x="15995" y="7688"/>
                  </a:cubicBezTo>
                  <a:cubicBezTo>
                    <a:pt x="15985" y="4579"/>
                    <a:pt x="14116" y="1771"/>
                    <a:pt x="11242" y="588"/>
                  </a:cubicBezTo>
                  <a:cubicBezTo>
                    <a:pt x="10289" y="192"/>
                    <a:pt x="9288" y="0"/>
                    <a:pt x="82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59;p20">
              <a:extLst>
                <a:ext uri="{FF2B5EF4-FFF2-40B4-BE49-F238E27FC236}">
                  <a16:creationId xmlns:a16="http://schemas.microsoft.com/office/drawing/2014/main" id="{4B5AFF63-FF7D-47E5-60EF-029661C73366}"/>
                </a:ext>
              </a:extLst>
            </p:cNvPr>
            <p:cNvSpPr/>
            <p:nvPr/>
          </p:nvSpPr>
          <p:spPr>
            <a:xfrm>
              <a:off x="6977300" y="3514325"/>
              <a:ext cx="399900" cy="384750"/>
            </a:xfrm>
            <a:custGeom>
              <a:avLst/>
              <a:gdLst/>
              <a:ahLst/>
              <a:cxnLst/>
              <a:rect l="l" t="t" r="r" b="b"/>
              <a:pathLst>
                <a:path w="15996" h="15390" extrusionOk="0">
                  <a:moveTo>
                    <a:pt x="8298" y="0"/>
                  </a:moveTo>
                  <a:cubicBezTo>
                    <a:pt x="6299" y="0"/>
                    <a:pt x="4334" y="781"/>
                    <a:pt x="2865" y="2250"/>
                  </a:cubicBezTo>
                  <a:cubicBezTo>
                    <a:pt x="658" y="4457"/>
                    <a:pt x="1" y="7763"/>
                    <a:pt x="1193" y="10637"/>
                  </a:cubicBezTo>
                  <a:cubicBezTo>
                    <a:pt x="2386" y="13511"/>
                    <a:pt x="5194" y="15389"/>
                    <a:pt x="8303" y="15389"/>
                  </a:cubicBezTo>
                  <a:cubicBezTo>
                    <a:pt x="12548" y="15380"/>
                    <a:pt x="15995" y="11942"/>
                    <a:pt x="15995" y="7688"/>
                  </a:cubicBezTo>
                  <a:cubicBezTo>
                    <a:pt x="15995" y="4579"/>
                    <a:pt x="14117" y="1771"/>
                    <a:pt x="11243" y="588"/>
                  </a:cubicBezTo>
                  <a:cubicBezTo>
                    <a:pt x="10290" y="192"/>
                    <a:pt x="9290" y="0"/>
                    <a:pt x="8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260;p20">
            <a:extLst>
              <a:ext uri="{FF2B5EF4-FFF2-40B4-BE49-F238E27FC236}">
                <a16:creationId xmlns:a16="http://schemas.microsoft.com/office/drawing/2014/main" id="{8C79C012-9796-6C5F-9294-6C45B26573EC}"/>
              </a:ext>
            </a:extLst>
          </p:cNvPr>
          <p:cNvSpPr/>
          <p:nvPr/>
        </p:nvSpPr>
        <p:spPr>
          <a:xfrm rot="-8100000">
            <a:off x="-49775" y="4790238"/>
            <a:ext cx="184131" cy="18413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261;p20">
            <a:extLst>
              <a:ext uri="{FF2B5EF4-FFF2-40B4-BE49-F238E27FC236}">
                <a16:creationId xmlns:a16="http://schemas.microsoft.com/office/drawing/2014/main" id="{595C707D-FD32-EF07-CA38-E4F1006CBA7E}"/>
              </a:ext>
            </a:extLst>
          </p:cNvPr>
          <p:cNvSpPr/>
          <p:nvPr/>
        </p:nvSpPr>
        <p:spPr>
          <a:xfrm rot="-8100000">
            <a:off x="2811350" y="4790251"/>
            <a:ext cx="184131" cy="18413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262;p20">
            <a:extLst>
              <a:ext uri="{FF2B5EF4-FFF2-40B4-BE49-F238E27FC236}">
                <a16:creationId xmlns:a16="http://schemas.microsoft.com/office/drawing/2014/main" id="{ACD7F9E5-6566-526F-89B1-FD0AB6DF4E72}"/>
              </a:ext>
            </a:extLst>
          </p:cNvPr>
          <p:cNvSpPr/>
          <p:nvPr/>
        </p:nvSpPr>
        <p:spPr>
          <a:xfrm rot="-8100000">
            <a:off x="5449675" y="4790238"/>
            <a:ext cx="184131" cy="18413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263;p20">
            <a:extLst>
              <a:ext uri="{FF2B5EF4-FFF2-40B4-BE49-F238E27FC236}">
                <a16:creationId xmlns:a16="http://schemas.microsoft.com/office/drawing/2014/main" id="{C9924024-E6D9-0A43-12B0-4D9474D05D1F}"/>
              </a:ext>
            </a:extLst>
          </p:cNvPr>
          <p:cNvSpPr/>
          <p:nvPr/>
        </p:nvSpPr>
        <p:spPr>
          <a:xfrm rot="-8100000">
            <a:off x="7991125" y="4790238"/>
            <a:ext cx="184131" cy="18413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264;p20">
            <a:extLst>
              <a:ext uri="{FF2B5EF4-FFF2-40B4-BE49-F238E27FC236}">
                <a16:creationId xmlns:a16="http://schemas.microsoft.com/office/drawing/2014/main" id="{648753FA-BDF5-AAE6-42C9-766FE11AB183}"/>
              </a:ext>
            </a:extLst>
          </p:cNvPr>
          <p:cNvSpPr/>
          <p:nvPr/>
        </p:nvSpPr>
        <p:spPr>
          <a:xfrm>
            <a:off x="612766" y="4648065"/>
            <a:ext cx="108159" cy="104042"/>
          </a:xfrm>
          <a:custGeom>
            <a:avLst/>
            <a:gdLst/>
            <a:ahLst/>
            <a:cxnLst/>
            <a:rect l="l" t="t" r="r" b="b"/>
            <a:pathLst>
              <a:path w="10323" h="9930" extrusionOk="0">
                <a:moveTo>
                  <a:pt x="5363" y="1"/>
                </a:moveTo>
                <a:cubicBezTo>
                  <a:pt x="3353" y="1"/>
                  <a:pt x="1541" y="1203"/>
                  <a:pt x="771" y="3063"/>
                </a:cubicBezTo>
                <a:cubicBezTo>
                  <a:pt x="0" y="4922"/>
                  <a:pt x="432" y="7054"/>
                  <a:pt x="1851" y="8472"/>
                </a:cubicBezTo>
                <a:cubicBezTo>
                  <a:pt x="2801" y="9422"/>
                  <a:pt x="4071" y="9930"/>
                  <a:pt x="5365" y="9930"/>
                </a:cubicBezTo>
                <a:cubicBezTo>
                  <a:pt x="6003" y="9930"/>
                  <a:pt x="6647" y="9807"/>
                  <a:pt x="7260" y="9553"/>
                </a:cubicBezTo>
                <a:cubicBezTo>
                  <a:pt x="9120" y="8782"/>
                  <a:pt x="10322" y="6970"/>
                  <a:pt x="10322" y="4960"/>
                </a:cubicBezTo>
                <a:cubicBezTo>
                  <a:pt x="10322" y="2217"/>
                  <a:pt x="8106" y="1"/>
                  <a:pt x="5363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265;p20">
            <a:extLst>
              <a:ext uri="{FF2B5EF4-FFF2-40B4-BE49-F238E27FC236}">
                <a16:creationId xmlns:a16="http://schemas.microsoft.com/office/drawing/2014/main" id="{2B6E187B-AC23-91D0-4464-6C7AC9AB34FA}"/>
              </a:ext>
            </a:extLst>
          </p:cNvPr>
          <p:cNvSpPr/>
          <p:nvPr/>
        </p:nvSpPr>
        <p:spPr>
          <a:xfrm>
            <a:off x="312162" y="5012489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281;p21">
            <a:extLst>
              <a:ext uri="{FF2B5EF4-FFF2-40B4-BE49-F238E27FC236}">
                <a16:creationId xmlns:a16="http://schemas.microsoft.com/office/drawing/2014/main" id="{1EB1B440-3F75-5F67-A494-D7056D185EBC}"/>
              </a:ext>
            </a:extLst>
          </p:cNvPr>
          <p:cNvGrpSpPr/>
          <p:nvPr/>
        </p:nvGrpSpPr>
        <p:grpSpPr>
          <a:xfrm>
            <a:off x="8480019" y="4373452"/>
            <a:ext cx="649580" cy="751784"/>
            <a:chOff x="1578425" y="2787175"/>
            <a:chExt cx="711479" cy="823422"/>
          </a:xfrm>
        </p:grpSpPr>
        <p:sp>
          <p:nvSpPr>
            <p:cNvPr id="597" name="Google Shape;282;p21">
              <a:extLst>
                <a:ext uri="{FF2B5EF4-FFF2-40B4-BE49-F238E27FC236}">
                  <a16:creationId xmlns:a16="http://schemas.microsoft.com/office/drawing/2014/main" id="{D937282F-25F3-A6C3-C81E-47E65D0833B9}"/>
                </a:ext>
              </a:extLst>
            </p:cNvPr>
            <p:cNvSpPr/>
            <p:nvPr/>
          </p:nvSpPr>
          <p:spPr>
            <a:xfrm>
              <a:off x="1945753" y="2951603"/>
              <a:ext cx="262841" cy="624579"/>
            </a:xfrm>
            <a:custGeom>
              <a:avLst/>
              <a:gdLst/>
              <a:ahLst/>
              <a:cxnLst/>
              <a:rect l="l" t="t" r="r" b="b"/>
              <a:pathLst>
                <a:path w="19189" h="45598" extrusionOk="0">
                  <a:moveTo>
                    <a:pt x="0" y="0"/>
                  </a:moveTo>
                  <a:lnTo>
                    <a:pt x="0" y="45598"/>
                  </a:lnTo>
                  <a:lnTo>
                    <a:pt x="17535" y="45598"/>
                  </a:lnTo>
                  <a:lnTo>
                    <a:pt x="17545" y="40610"/>
                  </a:lnTo>
                  <a:lnTo>
                    <a:pt x="19188" y="38103"/>
                  </a:lnTo>
                  <a:lnTo>
                    <a:pt x="19188" y="1756"/>
                  </a:lnTo>
                  <a:cubicBezTo>
                    <a:pt x="19188" y="780"/>
                    <a:pt x="18399" y="0"/>
                    <a:pt x="17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83;p21">
              <a:extLst>
                <a:ext uri="{FF2B5EF4-FFF2-40B4-BE49-F238E27FC236}">
                  <a16:creationId xmlns:a16="http://schemas.microsoft.com/office/drawing/2014/main" id="{ED84C97B-3FA6-848B-F076-69CFF556BEFE}"/>
                </a:ext>
              </a:extLst>
            </p:cNvPr>
            <p:cNvSpPr/>
            <p:nvPr/>
          </p:nvSpPr>
          <p:spPr>
            <a:xfrm>
              <a:off x="1911395" y="2855875"/>
              <a:ext cx="75912" cy="712188"/>
            </a:xfrm>
            <a:custGeom>
              <a:avLst/>
              <a:gdLst/>
              <a:ahLst/>
              <a:cxnLst/>
              <a:rect l="l" t="t" r="r" b="b"/>
              <a:pathLst>
                <a:path w="5542" h="51994" extrusionOk="0">
                  <a:moveTo>
                    <a:pt x="2508" y="0"/>
                  </a:moveTo>
                  <a:lnTo>
                    <a:pt x="1" y="20024"/>
                  </a:lnTo>
                  <a:lnTo>
                    <a:pt x="2508" y="51994"/>
                  </a:lnTo>
                  <a:lnTo>
                    <a:pt x="5542" y="51571"/>
                  </a:lnTo>
                  <a:lnTo>
                    <a:pt x="5542" y="1165"/>
                  </a:lnTo>
                  <a:cubicBezTo>
                    <a:pt x="5542" y="517"/>
                    <a:pt x="5025" y="0"/>
                    <a:pt x="4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84;p21">
              <a:extLst>
                <a:ext uri="{FF2B5EF4-FFF2-40B4-BE49-F238E27FC236}">
                  <a16:creationId xmlns:a16="http://schemas.microsoft.com/office/drawing/2014/main" id="{335ECB9D-B0A8-3086-CCF6-2ECE07A6C666}"/>
                </a:ext>
              </a:extLst>
            </p:cNvPr>
            <p:cNvSpPr/>
            <p:nvPr/>
          </p:nvSpPr>
          <p:spPr>
            <a:xfrm>
              <a:off x="1578425" y="2787175"/>
              <a:ext cx="367298" cy="801345"/>
            </a:xfrm>
            <a:custGeom>
              <a:avLst/>
              <a:gdLst/>
              <a:ahLst/>
              <a:cxnLst/>
              <a:rect l="l" t="t" r="r" b="b"/>
              <a:pathLst>
                <a:path w="26815" h="58503" extrusionOk="0">
                  <a:moveTo>
                    <a:pt x="3729" y="0"/>
                  </a:moveTo>
                  <a:cubicBezTo>
                    <a:pt x="3250" y="0"/>
                    <a:pt x="2856" y="395"/>
                    <a:pt x="2856" y="874"/>
                  </a:cubicBezTo>
                  <a:lnTo>
                    <a:pt x="2856" y="5015"/>
                  </a:lnTo>
                  <a:lnTo>
                    <a:pt x="874" y="5015"/>
                  </a:lnTo>
                  <a:cubicBezTo>
                    <a:pt x="395" y="5015"/>
                    <a:pt x="0" y="5401"/>
                    <a:pt x="0" y="5889"/>
                  </a:cubicBezTo>
                  <a:lnTo>
                    <a:pt x="0" y="56586"/>
                  </a:lnTo>
                  <a:lnTo>
                    <a:pt x="16164" y="58502"/>
                  </a:lnTo>
                  <a:lnTo>
                    <a:pt x="26814" y="57009"/>
                  </a:lnTo>
                  <a:lnTo>
                    <a:pt x="26814" y="874"/>
                  </a:lnTo>
                  <a:cubicBezTo>
                    <a:pt x="26814" y="395"/>
                    <a:pt x="26429" y="0"/>
                    <a:pt x="259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85;p21">
              <a:extLst>
                <a:ext uri="{FF2B5EF4-FFF2-40B4-BE49-F238E27FC236}">
                  <a16:creationId xmlns:a16="http://schemas.microsoft.com/office/drawing/2014/main" id="{7302AAB5-1A1D-4CB4-6A22-329D61463824}"/>
                </a:ext>
              </a:extLst>
            </p:cNvPr>
            <p:cNvSpPr/>
            <p:nvPr/>
          </p:nvSpPr>
          <p:spPr>
            <a:xfrm>
              <a:off x="1698594" y="2952109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89" y="1"/>
                    <a:pt x="0" y="789"/>
                    <a:pt x="0" y="1757"/>
                  </a:cubicBezTo>
                  <a:lnTo>
                    <a:pt x="0" y="3250"/>
                  </a:lnTo>
                  <a:cubicBezTo>
                    <a:pt x="0" y="4218"/>
                    <a:pt x="789" y="5006"/>
                    <a:pt x="1757" y="5006"/>
                  </a:cubicBezTo>
                  <a:cubicBezTo>
                    <a:pt x="2734" y="5006"/>
                    <a:pt x="3522" y="4218"/>
                    <a:pt x="3522" y="3250"/>
                  </a:cubicBezTo>
                  <a:lnTo>
                    <a:pt x="3522" y="1757"/>
                  </a:lnTo>
                  <a:cubicBezTo>
                    <a:pt x="3522" y="789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86;p21">
              <a:extLst>
                <a:ext uri="{FF2B5EF4-FFF2-40B4-BE49-F238E27FC236}">
                  <a16:creationId xmlns:a16="http://schemas.microsoft.com/office/drawing/2014/main" id="{E315C010-51BC-E55A-C658-E37073FDBC40}"/>
                </a:ext>
              </a:extLst>
            </p:cNvPr>
            <p:cNvSpPr/>
            <p:nvPr/>
          </p:nvSpPr>
          <p:spPr>
            <a:xfrm>
              <a:off x="1818639" y="2952109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66" y="1"/>
                  </a:moveTo>
                  <a:cubicBezTo>
                    <a:pt x="789" y="1"/>
                    <a:pt x="0" y="789"/>
                    <a:pt x="0" y="1757"/>
                  </a:cubicBezTo>
                  <a:lnTo>
                    <a:pt x="0" y="3250"/>
                  </a:lnTo>
                  <a:cubicBezTo>
                    <a:pt x="0" y="4218"/>
                    <a:pt x="789" y="5006"/>
                    <a:pt x="1766" y="5006"/>
                  </a:cubicBezTo>
                  <a:cubicBezTo>
                    <a:pt x="2733" y="5006"/>
                    <a:pt x="3522" y="4218"/>
                    <a:pt x="3522" y="3250"/>
                  </a:cubicBezTo>
                  <a:lnTo>
                    <a:pt x="3522" y="1757"/>
                  </a:lnTo>
                  <a:cubicBezTo>
                    <a:pt x="3522" y="789"/>
                    <a:pt x="2733" y="1"/>
                    <a:pt x="17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87;p21">
              <a:extLst>
                <a:ext uri="{FF2B5EF4-FFF2-40B4-BE49-F238E27FC236}">
                  <a16:creationId xmlns:a16="http://schemas.microsoft.com/office/drawing/2014/main" id="{E2974187-AEE4-96E5-3459-59722510E5C7}"/>
                </a:ext>
              </a:extLst>
            </p:cNvPr>
            <p:cNvSpPr/>
            <p:nvPr/>
          </p:nvSpPr>
          <p:spPr>
            <a:xfrm>
              <a:off x="1698594" y="3089386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41"/>
                  </a:lnTo>
                  <a:cubicBezTo>
                    <a:pt x="0" y="4218"/>
                    <a:pt x="789" y="5007"/>
                    <a:pt x="1757" y="5007"/>
                  </a:cubicBezTo>
                  <a:cubicBezTo>
                    <a:pt x="2734" y="5007"/>
                    <a:pt x="3522" y="4218"/>
                    <a:pt x="3522" y="3241"/>
                  </a:cubicBezTo>
                  <a:lnTo>
                    <a:pt x="3522" y="1757"/>
                  </a:lnTo>
                  <a:cubicBezTo>
                    <a:pt x="3522" y="790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88;p21">
              <a:extLst>
                <a:ext uri="{FF2B5EF4-FFF2-40B4-BE49-F238E27FC236}">
                  <a16:creationId xmlns:a16="http://schemas.microsoft.com/office/drawing/2014/main" id="{B3EB4664-023C-D69B-243B-8CC8971E09DE}"/>
                </a:ext>
              </a:extLst>
            </p:cNvPr>
            <p:cNvSpPr/>
            <p:nvPr/>
          </p:nvSpPr>
          <p:spPr>
            <a:xfrm>
              <a:off x="1818639" y="3089386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66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41"/>
                  </a:lnTo>
                  <a:cubicBezTo>
                    <a:pt x="0" y="4218"/>
                    <a:pt x="789" y="5007"/>
                    <a:pt x="1766" y="5007"/>
                  </a:cubicBezTo>
                  <a:cubicBezTo>
                    <a:pt x="2733" y="5007"/>
                    <a:pt x="3522" y="4218"/>
                    <a:pt x="3522" y="3241"/>
                  </a:cubicBezTo>
                  <a:lnTo>
                    <a:pt x="3522" y="1757"/>
                  </a:lnTo>
                  <a:cubicBezTo>
                    <a:pt x="3522" y="790"/>
                    <a:pt x="2733" y="1"/>
                    <a:pt x="17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89;p21">
              <a:extLst>
                <a:ext uri="{FF2B5EF4-FFF2-40B4-BE49-F238E27FC236}">
                  <a16:creationId xmlns:a16="http://schemas.microsoft.com/office/drawing/2014/main" id="{070B0CD8-6B19-A099-7732-7D7683ED4738}"/>
                </a:ext>
              </a:extLst>
            </p:cNvPr>
            <p:cNvSpPr/>
            <p:nvPr/>
          </p:nvSpPr>
          <p:spPr>
            <a:xfrm>
              <a:off x="1698594" y="3226663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50"/>
                  </a:lnTo>
                  <a:cubicBezTo>
                    <a:pt x="0" y="4218"/>
                    <a:pt x="789" y="5007"/>
                    <a:pt x="1757" y="5007"/>
                  </a:cubicBezTo>
                  <a:cubicBezTo>
                    <a:pt x="2734" y="5007"/>
                    <a:pt x="3522" y="4218"/>
                    <a:pt x="3522" y="3250"/>
                  </a:cubicBezTo>
                  <a:lnTo>
                    <a:pt x="3522" y="1757"/>
                  </a:lnTo>
                  <a:cubicBezTo>
                    <a:pt x="3522" y="790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90;p21">
              <a:extLst>
                <a:ext uri="{FF2B5EF4-FFF2-40B4-BE49-F238E27FC236}">
                  <a16:creationId xmlns:a16="http://schemas.microsoft.com/office/drawing/2014/main" id="{63BCA309-0D7C-723C-35BD-BC87572D4727}"/>
                </a:ext>
              </a:extLst>
            </p:cNvPr>
            <p:cNvSpPr/>
            <p:nvPr/>
          </p:nvSpPr>
          <p:spPr>
            <a:xfrm>
              <a:off x="1818639" y="3226663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66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50"/>
                  </a:lnTo>
                  <a:cubicBezTo>
                    <a:pt x="0" y="4218"/>
                    <a:pt x="789" y="5007"/>
                    <a:pt x="1766" y="5007"/>
                  </a:cubicBezTo>
                  <a:cubicBezTo>
                    <a:pt x="2733" y="5007"/>
                    <a:pt x="3522" y="4218"/>
                    <a:pt x="3522" y="3250"/>
                  </a:cubicBezTo>
                  <a:lnTo>
                    <a:pt x="3522" y="1757"/>
                  </a:lnTo>
                  <a:cubicBezTo>
                    <a:pt x="3522" y="790"/>
                    <a:pt x="2733" y="1"/>
                    <a:pt x="17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91;p21">
              <a:extLst>
                <a:ext uri="{FF2B5EF4-FFF2-40B4-BE49-F238E27FC236}">
                  <a16:creationId xmlns:a16="http://schemas.microsoft.com/office/drawing/2014/main" id="{700999C5-EC11-0446-E469-FE15F8533A13}"/>
                </a:ext>
              </a:extLst>
            </p:cNvPr>
            <p:cNvSpPr/>
            <p:nvPr/>
          </p:nvSpPr>
          <p:spPr>
            <a:xfrm>
              <a:off x="1698594" y="3363939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51"/>
                  </a:lnTo>
                  <a:cubicBezTo>
                    <a:pt x="0" y="4218"/>
                    <a:pt x="789" y="5007"/>
                    <a:pt x="1757" y="5007"/>
                  </a:cubicBezTo>
                  <a:cubicBezTo>
                    <a:pt x="2734" y="5007"/>
                    <a:pt x="3522" y="4218"/>
                    <a:pt x="3522" y="3251"/>
                  </a:cubicBezTo>
                  <a:lnTo>
                    <a:pt x="3522" y="1757"/>
                  </a:lnTo>
                  <a:cubicBezTo>
                    <a:pt x="3522" y="790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92;p21">
              <a:extLst>
                <a:ext uri="{FF2B5EF4-FFF2-40B4-BE49-F238E27FC236}">
                  <a16:creationId xmlns:a16="http://schemas.microsoft.com/office/drawing/2014/main" id="{6F908721-A980-8563-5EE2-B56073D94CF5}"/>
                </a:ext>
              </a:extLst>
            </p:cNvPr>
            <p:cNvSpPr/>
            <p:nvPr/>
          </p:nvSpPr>
          <p:spPr>
            <a:xfrm>
              <a:off x="1818639" y="3363939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66" y="1"/>
                  </a:moveTo>
                  <a:cubicBezTo>
                    <a:pt x="789" y="1"/>
                    <a:pt x="0" y="790"/>
                    <a:pt x="0" y="1757"/>
                  </a:cubicBezTo>
                  <a:lnTo>
                    <a:pt x="0" y="3251"/>
                  </a:lnTo>
                  <a:cubicBezTo>
                    <a:pt x="0" y="4218"/>
                    <a:pt x="789" y="5007"/>
                    <a:pt x="1766" y="5007"/>
                  </a:cubicBezTo>
                  <a:cubicBezTo>
                    <a:pt x="2733" y="5007"/>
                    <a:pt x="3522" y="4218"/>
                    <a:pt x="3522" y="3251"/>
                  </a:cubicBezTo>
                  <a:lnTo>
                    <a:pt x="3522" y="1757"/>
                  </a:lnTo>
                  <a:cubicBezTo>
                    <a:pt x="3522" y="790"/>
                    <a:pt x="2733" y="1"/>
                    <a:pt x="1766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93;p21">
              <a:extLst>
                <a:ext uri="{FF2B5EF4-FFF2-40B4-BE49-F238E27FC236}">
                  <a16:creationId xmlns:a16="http://schemas.microsoft.com/office/drawing/2014/main" id="{6D574CA3-D675-4B83-12CE-B5739587E163}"/>
                </a:ext>
              </a:extLst>
            </p:cNvPr>
            <p:cNvSpPr/>
            <p:nvPr/>
          </p:nvSpPr>
          <p:spPr>
            <a:xfrm>
              <a:off x="2049318" y="3089386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90" y="1"/>
                    <a:pt x="1" y="790"/>
                    <a:pt x="1" y="1757"/>
                  </a:cubicBezTo>
                  <a:lnTo>
                    <a:pt x="1" y="3241"/>
                  </a:lnTo>
                  <a:cubicBezTo>
                    <a:pt x="1" y="4218"/>
                    <a:pt x="790" y="5007"/>
                    <a:pt x="1757" y="5007"/>
                  </a:cubicBezTo>
                  <a:cubicBezTo>
                    <a:pt x="2734" y="5007"/>
                    <a:pt x="3523" y="4218"/>
                    <a:pt x="3523" y="3241"/>
                  </a:cubicBezTo>
                  <a:lnTo>
                    <a:pt x="3523" y="1757"/>
                  </a:lnTo>
                  <a:cubicBezTo>
                    <a:pt x="3523" y="790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94;p21">
              <a:extLst>
                <a:ext uri="{FF2B5EF4-FFF2-40B4-BE49-F238E27FC236}">
                  <a16:creationId xmlns:a16="http://schemas.microsoft.com/office/drawing/2014/main" id="{2F46EFEB-9924-A01F-7BC1-E8C05759E7E6}"/>
                </a:ext>
              </a:extLst>
            </p:cNvPr>
            <p:cNvSpPr/>
            <p:nvPr/>
          </p:nvSpPr>
          <p:spPr>
            <a:xfrm>
              <a:off x="2049318" y="3226663"/>
              <a:ext cx="48256" cy="68583"/>
            </a:xfrm>
            <a:custGeom>
              <a:avLst/>
              <a:gdLst/>
              <a:ahLst/>
              <a:cxnLst/>
              <a:rect l="l" t="t" r="r" b="b"/>
              <a:pathLst>
                <a:path w="3523" h="5007" extrusionOk="0">
                  <a:moveTo>
                    <a:pt x="1757" y="1"/>
                  </a:moveTo>
                  <a:cubicBezTo>
                    <a:pt x="790" y="1"/>
                    <a:pt x="1" y="790"/>
                    <a:pt x="1" y="1757"/>
                  </a:cubicBezTo>
                  <a:lnTo>
                    <a:pt x="1" y="3250"/>
                  </a:lnTo>
                  <a:cubicBezTo>
                    <a:pt x="1" y="4218"/>
                    <a:pt x="790" y="5007"/>
                    <a:pt x="1757" y="5007"/>
                  </a:cubicBezTo>
                  <a:cubicBezTo>
                    <a:pt x="2734" y="5007"/>
                    <a:pt x="3523" y="4218"/>
                    <a:pt x="3523" y="3250"/>
                  </a:cubicBezTo>
                  <a:lnTo>
                    <a:pt x="3523" y="1757"/>
                  </a:lnTo>
                  <a:cubicBezTo>
                    <a:pt x="3523" y="790"/>
                    <a:pt x="2734" y="1"/>
                    <a:pt x="1757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95;p21">
              <a:extLst>
                <a:ext uri="{FF2B5EF4-FFF2-40B4-BE49-F238E27FC236}">
                  <a16:creationId xmlns:a16="http://schemas.microsoft.com/office/drawing/2014/main" id="{20E953DD-7F41-B10D-D3EA-9B79DD303455}"/>
                </a:ext>
              </a:extLst>
            </p:cNvPr>
            <p:cNvSpPr/>
            <p:nvPr/>
          </p:nvSpPr>
          <p:spPr>
            <a:xfrm>
              <a:off x="2160363" y="3465325"/>
              <a:ext cx="48256" cy="120045"/>
            </a:xfrm>
            <a:custGeom>
              <a:avLst/>
              <a:gdLst/>
              <a:ahLst/>
              <a:cxnLst/>
              <a:rect l="l" t="t" r="r" b="b"/>
              <a:pathLst>
                <a:path w="3523" h="8764" extrusionOk="0">
                  <a:moveTo>
                    <a:pt x="0" y="1"/>
                  </a:moveTo>
                  <a:lnTo>
                    <a:pt x="0" y="8763"/>
                  </a:lnTo>
                  <a:lnTo>
                    <a:pt x="3522" y="8763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96;p21">
              <a:extLst>
                <a:ext uri="{FF2B5EF4-FFF2-40B4-BE49-F238E27FC236}">
                  <a16:creationId xmlns:a16="http://schemas.microsoft.com/office/drawing/2014/main" id="{463E753F-D3EA-17A8-5C24-4A08F7F6CF8E}"/>
                </a:ext>
              </a:extLst>
            </p:cNvPr>
            <p:cNvSpPr/>
            <p:nvPr/>
          </p:nvSpPr>
          <p:spPr>
            <a:xfrm>
              <a:off x="2070812" y="3311897"/>
              <a:ext cx="219092" cy="210805"/>
            </a:xfrm>
            <a:custGeom>
              <a:avLst/>
              <a:gdLst/>
              <a:ahLst/>
              <a:cxnLst/>
              <a:rect l="l" t="t" r="r" b="b"/>
              <a:pathLst>
                <a:path w="15995" h="15390" extrusionOk="0">
                  <a:moveTo>
                    <a:pt x="8298" y="0"/>
                  </a:moveTo>
                  <a:cubicBezTo>
                    <a:pt x="6298" y="0"/>
                    <a:pt x="4334" y="781"/>
                    <a:pt x="2865" y="2250"/>
                  </a:cubicBezTo>
                  <a:cubicBezTo>
                    <a:pt x="658" y="4457"/>
                    <a:pt x="0" y="7763"/>
                    <a:pt x="1193" y="10637"/>
                  </a:cubicBezTo>
                  <a:cubicBezTo>
                    <a:pt x="2386" y="13511"/>
                    <a:pt x="5194" y="15389"/>
                    <a:pt x="8303" y="15389"/>
                  </a:cubicBezTo>
                  <a:cubicBezTo>
                    <a:pt x="12548" y="15380"/>
                    <a:pt x="15995" y="11943"/>
                    <a:pt x="15995" y="7688"/>
                  </a:cubicBezTo>
                  <a:cubicBezTo>
                    <a:pt x="15995" y="4579"/>
                    <a:pt x="14116" y="1771"/>
                    <a:pt x="11243" y="588"/>
                  </a:cubicBezTo>
                  <a:cubicBezTo>
                    <a:pt x="10290" y="192"/>
                    <a:pt x="9289" y="0"/>
                    <a:pt x="82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97;p21">
              <a:extLst>
                <a:ext uri="{FF2B5EF4-FFF2-40B4-BE49-F238E27FC236}">
                  <a16:creationId xmlns:a16="http://schemas.microsoft.com/office/drawing/2014/main" id="{72F676DE-DE0C-49F3-5D5F-D17C7C6BF727}"/>
                </a:ext>
              </a:extLst>
            </p:cNvPr>
            <p:cNvSpPr/>
            <p:nvPr/>
          </p:nvSpPr>
          <p:spPr>
            <a:xfrm>
              <a:off x="1928643" y="3562340"/>
              <a:ext cx="360354" cy="48256"/>
            </a:xfrm>
            <a:custGeom>
              <a:avLst/>
              <a:gdLst/>
              <a:ahLst/>
              <a:cxnLst/>
              <a:rect l="l" t="t" r="r" b="b"/>
              <a:pathLst>
                <a:path w="26308" h="3523" extrusionOk="0">
                  <a:moveTo>
                    <a:pt x="1249" y="0"/>
                  </a:moveTo>
                  <a:lnTo>
                    <a:pt x="0" y="2292"/>
                  </a:lnTo>
                  <a:lnTo>
                    <a:pt x="1249" y="3522"/>
                  </a:lnTo>
                  <a:lnTo>
                    <a:pt x="26035" y="3522"/>
                  </a:lnTo>
                  <a:cubicBezTo>
                    <a:pt x="26185" y="3522"/>
                    <a:pt x="26307" y="3400"/>
                    <a:pt x="26307" y="3259"/>
                  </a:cubicBezTo>
                  <a:lnTo>
                    <a:pt x="26307" y="263"/>
                  </a:lnTo>
                  <a:cubicBezTo>
                    <a:pt x="26307" y="122"/>
                    <a:pt x="26185" y="0"/>
                    <a:pt x="26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98;p21">
              <a:extLst>
                <a:ext uri="{FF2B5EF4-FFF2-40B4-BE49-F238E27FC236}">
                  <a16:creationId xmlns:a16="http://schemas.microsoft.com/office/drawing/2014/main" id="{CA82F78F-E261-5E1B-B08E-872F75CC6A40}"/>
                </a:ext>
              </a:extLst>
            </p:cNvPr>
            <p:cNvSpPr/>
            <p:nvPr/>
          </p:nvSpPr>
          <p:spPr>
            <a:xfrm>
              <a:off x="1578425" y="3562340"/>
              <a:ext cx="367298" cy="48256"/>
            </a:xfrm>
            <a:custGeom>
              <a:avLst/>
              <a:gdLst/>
              <a:ahLst/>
              <a:cxnLst/>
              <a:rect l="l" t="t" r="r" b="b"/>
              <a:pathLst>
                <a:path w="26815" h="3523" extrusionOk="0">
                  <a:moveTo>
                    <a:pt x="273" y="0"/>
                  </a:moveTo>
                  <a:cubicBezTo>
                    <a:pt x="122" y="0"/>
                    <a:pt x="0" y="122"/>
                    <a:pt x="0" y="263"/>
                  </a:cubicBezTo>
                  <a:lnTo>
                    <a:pt x="0" y="3259"/>
                  </a:lnTo>
                  <a:cubicBezTo>
                    <a:pt x="0" y="3400"/>
                    <a:pt x="122" y="3522"/>
                    <a:pt x="273" y="3522"/>
                  </a:cubicBezTo>
                  <a:lnTo>
                    <a:pt x="26814" y="3522"/>
                  </a:lnTo>
                  <a:lnTo>
                    <a:pt x="268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3"/>
          <p:cNvGrpSpPr/>
          <p:nvPr/>
        </p:nvGrpSpPr>
        <p:grpSpPr>
          <a:xfrm>
            <a:off x="345201" y="351500"/>
            <a:ext cx="10800011" cy="2276250"/>
            <a:chOff x="345201" y="351500"/>
            <a:chExt cx="10800011" cy="2276250"/>
          </a:xfrm>
        </p:grpSpPr>
        <p:pic>
          <p:nvPicPr>
            <p:cNvPr id="435" name="Google Shape;435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6800" y="871625"/>
              <a:ext cx="1494499" cy="48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201" y="1354325"/>
              <a:ext cx="1661726" cy="36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25" y="351500"/>
              <a:ext cx="3504926" cy="76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65363" y="1374600"/>
              <a:ext cx="3879849" cy="12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43"/>
          <p:cNvGrpSpPr/>
          <p:nvPr/>
        </p:nvGrpSpPr>
        <p:grpSpPr>
          <a:xfrm>
            <a:off x="0" y="2422336"/>
            <a:ext cx="9144000" cy="2733677"/>
            <a:chOff x="0" y="2409825"/>
            <a:chExt cx="9144000" cy="2733677"/>
          </a:xfrm>
        </p:grpSpPr>
        <p:pic>
          <p:nvPicPr>
            <p:cNvPr id="440" name="Google Shape;440;p43"/>
            <p:cNvPicPr preferRelativeResize="0"/>
            <p:nvPr/>
          </p:nvPicPr>
          <p:blipFill rotWithShape="1">
            <a:blip r:embed="rId5">
              <a:alphaModFix/>
            </a:blip>
            <a:srcRect l="31058" b="50216"/>
            <a:stretch/>
          </p:blipFill>
          <p:spPr>
            <a:xfrm>
              <a:off x="0" y="2582875"/>
              <a:ext cx="2461400" cy="2560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43"/>
            <p:cNvPicPr preferRelativeResize="0"/>
            <p:nvPr/>
          </p:nvPicPr>
          <p:blipFill rotWithShape="1">
            <a:blip r:embed="rId6">
              <a:alphaModFix/>
            </a:blip>
            <a:srcRect l="5860" r="34999" b="46850"/>
            <a:stretch/>
          </p:blipFill>
          <p:spPr>
            <a:xfrm>
              <a:off x="6102075" y="2409825"/>
              <a:ext cx="3041925" cy="273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8FE4003-21D2-F623-1253-429DCA805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300" y="1678012"/>
            <a:ext cx="4937400" cy="1112700"/>
          </a:xfrm>
        </p:spPr>
        <p:txBody>
          <a:bodyPr/>
          <a:lstStyle/>
          <a:p>
            <a:r>
              <a:rPr lang="en-IN" sz="4400" dirty="0"/>
              <a:t>Identification of Use Case</a:t>
            </a:r>
          </a:p>
        </p:txBody>
      </p:sp>
    </p:spTree>
    <p:extLst>
      <p:ext uri="{BB962C8B-B14F-4D97-AF65-F5344CB8AC3E}">
        <p14:creationId xmlns:p14="http://schemas.microsoft.com/office/powerpoint/2010/main" val="110596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6"/>
          <p:cNvSpPr txBox="1">
            <a:spLocks noGrp="1"/>
          </p:cNvSpPr>
          <p:nvPr>
            <p:ph type="ctrTitle"/>
          </p:nvPr>
        </p:nvSpPr>
        <p:spPr>
          <a:xfrm>
            <a:off x="682466" y="61660"/>
            <a:ext cx="7704000" cy="57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</a:t>
            </a:r>
            <a:r>
              <a:rPr lang="en" dirty="0"/>
              <a:t>se case of actor Admin</a:t>
            </a:r>
            <a:endParaRPr dirty="0"/>
          </a:p>
        </p:txBody>
      </p:sp>
      <p:grpSp>
        <p:nvGrpSpPr>
          <p:cNvPr id="848" name="Google Shape;848;p56"/>
          <p:cNvGrpSpPr/>
          <p:nvPr/>
        </p:nvGrpSpPr>
        <p:grpSpPr>
          <a:xfrm>
            <a:off x="-319060" y="-289223"/>
            <a:ext cx="10259793" cy="4871321"/>
            <a:chOff x="-319060" y="-254341"/>
            <a:chExt cx="10259793" cy="4871321"/>
          </a:xfrm>
        </p:grpSpPr>
        <p:pic>
          <p:nvPicPr>
            <p:cNvPr id="849" name="Google Shape;849;p56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6796734" y="3984439"/>
              <a:ext cx="1451834" cy="48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56"/>
            <p:cNvPicPr preferRelativeResize="0"/>
            <p:nvPr/>
          </p:nvPicPr>
          <p:blipFill rotWithShape="1">
            <a:blip r:embed="rId3">
              <a:alphaModFix/>
            </a:blip>
            <a:srcRect l="51846" t="7140" b="15159"/>
            <a:stretch/>
          </p:blipFill>
          <p:spPr>
            <a:xfrm>
              <a:off x="15290" y="-254341"/>
              <a:ext cx="2172849" cy="15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6466" y="290375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19060" y="4102630"/>
              <a:ext cx="2367501" cy="514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1" name="Google Shape;2048;p84">
            <a:extLst>
              <a:ext uri="{FF2B5EF4-FFF2-40B4-BE49-F238E27FC236}">
                <a16:creationId xmlns:a16="http://schemas.microsoft.com/office/drawing/2014/main" id="{F5D50102-2219-A5C3-B48D-EE64B56BF4AE}"/>
              </a:ext>
            </a:extLst>
          </p:cNvPr>
          <p:cNvSpPr txBox="1">
            <a:spLocks/>
          </p:cNvSpPr>
          <p:nvPr/>
        </p:nvSpPr>
        <p:spPr>
          <a:xfrm>
            <a:off x="500864" y="1824438"/>
            <a:ext cx="1687275" cy="552279"/>
          </a:xfrm>
          <a:prstGeom prst="rect">
            <a:avLst/>
          </a:prstGeom>
          <a:noFill/>
          <a:ln>
            <a:noFill/>
          </a:ln>
          <a:effectLst>
            <a:outerShdw blurRad="28575" dist="28575" dir="474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 algn="just">
              <a:spcAft>
                <a:spcPts val="1600"/>
              </a:spcAft>
              <a:buFont typeface="Nunito Sans"/>
              <a:buNone/>
            </a:pP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53" name="Google Shape;2060;p84">
            <a:extLst>
              <a:ext uri="{FF2B5EF4-FFF2-40B4-BE49-F238E27FC236}">
                <a16:creationId xmlns:a16="http://schemas.microsoft.com/office/drawing/2014/main" id="{920C3BB6-D0A4-52BA-315F-4CC14520D914}"/>
              </a:ext>
            </a:extLst>
          </p:cNvPr>
          <p:cNvGrpSpPr/>
          <p:nvPr/>
        </p:nvGrpSpPr>
        <p:grpSpPr>
          <a:xfrm>
            <a:off x="2603540" y="1750738"/>
            <a:ext cx="3440630" cy="2551457"/>
            <a:chOff x="2815700" y="1581650"/>
            <a:chExt cx="3534075" cy="2645800"/>
          </a:xfrm>
        </p:grpSpPr>
        <p:cxnSp>
          <p:nvCxnSpPr>
            <p:cNvPr id="955" name="Google Shape;2061;p84">
              <a:extLst>
                <a:ext uri="{FF2B5EF4-FFF2-40B4-BE49-F238E27FC236}">
                  <a16:creationId xmlns:a16="http://schemas.microsoft.com/office/drawing/2014/main" id="{98DC3AB0-EB6B-7C8B-36CC-B9FF1ECBE6F2}"/>
                </a:ext>
              </a:extLst>
            </p:cNvPr>
            <p:cNvCxnSpPr>
              <a:stCxn id="972" idx="1"/>
              <a:endCxn id="959" idx="5"/>
            </p:cNvCxnSpPr>
            <p:nvPr/>
          </p:nvCxnSpPr>
          <p:spPr>
            <a:xfrm rot="10800000">
              <a:off x="3311059" y="1767349"/>
              <a:ext cx="555600" cy="1136400"/>
            </a:xfrm>
            <a:prstGeom prst="bentConnector3">
              <a:avLst>
                <a:gd name="adj1" fmla="val 5000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2064;p84">
              <a:extLst>
                <a:ext uri="{FF2B5EF4-FFF2-40B4-BE49-F238E27FC236}">
                  <a16:creationId xmlns:a16="http://schemas.microsoft.com/office/drawing/2014/main" id="{65CD0ACB-DCB0-5A95-6B32-ADAA24C3B601}"/>
                </a:ext>
              </a:extLst>
            </p:cNvPr>
            <p:cNvCxnSpPr>
              <a:stCxn id="972" idx="1"/>
              <a:endCxn id="961" idx="5"/>
            </p:cNvCxnSpPr>
            <p:nvPr/>
          </p:nvCxnSpPr>
          <p:spPr>
            <a:xfrm flipH="1">
              <a:off x="3311359" y="2903749"/>
              <a:ext cx="555300" cy="1014000"/>
            </a:xfrm>
            <a:prstGeom prst="bentConnector3">
              <a:avLst>
                <a:gd name="adj1" fmla="val 5000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2066;p84">
              <a:extLst>
                <a:ext uri="{FF2B5EF4-FFF2-40B4-BE49-F238E27FC236}">
                  <a16:creationId xmlns:a16="http://schemas.microsoft.com/office/drawing/2014/main" id="{BDE46AE9-E83E-53CF-96C0-F6E5FBC2F32B}"/>
                </a:ext>
              </a:extLst>
            </p:cNvPr>
            <p:cNvCxnSpPr/>
            <p:nvPr/>
          </p:nvCxnSpPr>
          <p:spPr>
            <a:xfrm>
              <a:off x="3311000" y="2903463"/>
              <a:ext cx="38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8" name="Google Shape;2069;p84">
              <a:extLst>
                <a:ext uri="{FF2B5EF4-FFF2-40B4-BE49-F238E27FC236}">
                  <a16:creationId xmlns:a16="http://schemas.microsoft.com/office/drawing/2014/main" id="{806D78F9-039B-39F4-BC6B-5100FBB97156}"/>
                </a:ext>
              </a:extLst>
            </p:cNvPr>
            <p:cNvGrpSpPr/>
            <p:nvPr/>
          </p:nvGrpSpPr>
          <p:grpSpPr>
            <a:xfrm>
              <a:off x="3866659" y="2131691"/>
              <a:ext cx="1410782" cy="1485300"/>
              <a:chOff x="714375" y="1962150"/>
              <a:chExt cx="2448000" cy="1883225"/>
            </a:xfrm>
          </p:grpSpPr>
          <p:grpSp>
            <p:nvGrpSpPr>
              <p:cNvPr id="968" name="Google Shape;2070;p84">
                <a:extLst>
                  <a:ext uri="{FF2B5EF4-FFF2-40B4-BE49-F238E27FC236}">
                    <a16:creationId xmlns:a16="http://schemas.microsoft.com/office/drawing/2014/main" id="{813CE962-11DF-4636-3BCE-3E6CB109243E}"/>
                  </a:ext>
                </a:extLst>
              </p:cNvPr>
              <p:cNvGrpSpPr/>
              <p:nvPr/>
            </p:nvGrpSpPr>
            <p:grpSpPr>
              <a:xfrm>
                <a:off x="714375" y="1962150"/>
                <a:ext cx="2448000" cy="1881600"/>
                <a:chOff x="714375" y="1962150"/>
                <a:chExt cx="2448000" cy="1881600"/>
              </a:xfrm>
            </p:grpSpPr>
            <p:sp>
              <p:nvSpPr>
                <p:cNvPr id="971" name="Google Shape;2071;p84">
                  <a:extLst>
                    <a:ext uri="{FF2B5EF4-FFF2-40B4-BE49-F238E27FC236}">
                      <a16:creationId xmlns:a16="http://schemas.microsoft.com/office/drawing/2014/main" id="{67248F44-E751-A6EF-3C7E-2D3AF05D51A0}"/>
                    </a:ext>
                  </a:extLst>
                </p:cNvPr>
                <p:cNvSpPr/>
                <p:nvPr/>
              </p:nvSpPr>
              <p:spPr>
                <a:xfrm>
                  <a:off x="790575" y="1962150"/>
                  <a:ext cx="2371800" cy="1805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72" name="Google Shape;2062;p84">
                  <a:extLst>
                    <a:ext uri="{FF2B5EF4-FFF2-40B4-BE49-F238E27FC236}">
                      <a16:creationId xmlns:a16="http://schemas.microsoft.com/office/drawing/2014/main" id="{66D57584-2E69-DC59-CA5C-59A06526C209}"/>
                    </a:ext>
                  </a:extLst>
                </p:cNvPr>
                <p:cNvSpPr/>
                <p:nvPr/>
              </p:nvSpPr>
              <p:spPr>
                <a:xfrm>
                  <a:off x="714375" y="2038350"/>
                  <a:ext cx="2371800" cy="1805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73" name="Google Shape;2072;p84">
                  <a:extLst>
                    <a:ext uri="{FF2B5EF4-FFF2-40B4-BE49-F238E27FC236}">
                      <a16:creationId xmlns:a16="http://schemas.microsoft.com/office/drawing/2014/main" id="{76C96E47-611D-F009-8578-3B9767F7B18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086175" y="1966950"/>
                  <a:ext cx="71400" cy="71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4" name="Google Shape;2073;p84">
                  <a:extLst>
                    <a:ext uri="{FF2B5EF4-FFF2-40B4-BE49-F238E27FC236}">
                      <a16:creationId xmlns:a16="http://schemas.microsoft.com/office/drawing/2014/main" id="{905FD0C8-0DAE-B22A-FAF9-D622F719946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17947" y="1963378"/>
                  <a:ext cx="71400" cy="71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969" name="Google Shape;2074;p84">
                <a:extLst>
                  <a:ext uri="{FF2B5EF4-FFF2-40B4-BE49-F238E27FC236}">
                    <a16:creationId xmlns:a16="http://schemas.microsoft.com/office/drawing/2014/main" id="{617EBE81-3E19-FC82-E974-BD0E52AEA083}"/>
                  </a:ext>
                </a:extLst>
              </p:cNvPr>
              <p:cNvCxnSpPr/>
              <p:nvPr/>
            </p:nvCxnSpPr>
            <p:spPr>
              <a:xfrm rot="10800000" flipH="1">
                <a:off x="3083375" y="3768875"/>
                <a:ext cx="76500" cy="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0" name="Google Shape;2075;p84">
                <a:extLst>
                  <a:ext uri="{FF2B5EF4-FFF2-40B4-BE49-F238E27FC236}">
                    <a16:creationId xmlns:a16="http://schemas.microsoft.com/office/drawing/2014/main" id="{FFB1EC85-0A65-62A8-B9DD-130EC0D81F2A}"/>
                  </a:ext>
                </a:extLst>
              </p:cNvPr>
              <p:cNvCxnSpPr/>
              <p:nvPr/>
            </p:nvCxnSpPr>
            <p:spPr>
              <a:xfrm rot="10800000" flipH="1">
                <a:off x="716413" y="3768875"/>
                <a:ext cx="76500" cy="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59" name="Google Shape;2063;p84">
              <a:extLst>
                <a:ext uri="{FF2B5EF4-FFF2-40B4-BE49-F238E27FC236}">
                  <a16:creationId xmlns:a16="http://schemas.microsoft.com/office/drawing/2014/main" id="{DF98EB39-5D4C-5F22-0A50-DA7CD3CE69B9}"/>
                </a:ext>
              </a:extLst>
            </p:cNvPr>
            <p:cNvSpPr/>
            <p:nvPr/>
          </p:nvSpPr>
          <p:spPr>
            <a:xfrm>
              <a:off x="2815700" y="1581650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0" name="Google Shape;2076;p84">
              <a:extLst>
                <a:ext uri="{FF2B5EF4-FFF2-40B4-BE49-F238E27FC236}">
                  <a16:creationId xmlns:a16="http://schemas.microsoft.com/office/drawing/2014/main" id="{1D98E828-0212-E8A0-53B5-809F16DA2431}"/>
                </a:ext>
              </a:extLst>
            </p:cNvPr>
            <p:cNvSpPr/>
            <p:nvPr/>
          </p:nvSpPr>
          <p:spPr>
            <a:xfrm>
              <a:off x="2816000" y="2655825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1" name="Google Shape;2065;p84">
              <a:extLst>
                <a:ext uri="{FF2B5EF4-FFF2-40B4-BE49-F238E27FC236}">
                  <a16:creationId xmlns:a16="http://schemas.microsoft.com/office/drawing/2014/main" id="{9A2EA9A9-5718-9F98-314D-99276A03195D}"/>
                </a:ext>
              </a:extLst>
            </p:cNvPr>
            <p:cNvSpPr/>
            <p:nvPr/>
          </p:nvSpPr>
          <p:spPr>
            <a:xfrm>
              <a:off x="2816000" y="3732150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2" name="Google Shape;2077;p84">
              <a:extLst>
                <a:ext uri="{FF2B5EF4-FFF2-40B4-BE49-F238E27FC236}">
                  <a16:creationId xmlns:a16="http://schemas.microsoft.com/office/drawing/2014/main" id="{98093B3F-47AF-196B-B684-000A9E04AD00}"/>
                </a:ext>
              </a:extLst>
            </p:cNvPr>
            <p:cNvSpPr/>
            <p:nvPr/>
          </p:nvSpPr>
          <p:spPr>
            <a:xfrm>
              <a:off x="5854175" y="1581650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3" name="Google Shape;2078;p84">
              <a:extLst>
                <a:ext uri="{FF2B5EF4-FFF2-40B4-BE49-F238E27FC236}">
                  <a16:creationId xmlns:a16="http://schemas.microsoft.com/office/drawing/2014/main" id="{7A76FEDE-A5F0-4536-FA0F-DE5717D7D7F4}"/>
                </a:ext>
              </a:extLst>
            </p:cNvPr>
            <p:cNvSpPr/>
            <p:nvPr/>
          </p:nvSpPr>
          <p:spPr>
            <a:xfrm>
              <a:off x="5854475" y="2655825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4" name="Google Shape;2079;p84">
              <a:extLst>
                <a:ext uri="{FF2B5EF4-FFF2-40B4-BE49-F238E27FC236}">
                  <a16:creationId xmlns:a16="http://schemas.microsoft.com/office/drawing/2014/main" id="{7F6E21EA-7641-B4E4-44B7-F54DAE7D8E73}"/>
                </a:ext>
              </a:extLst>
            </p:cNvPr>
            <p:cNvSpPr/>
            <p:nvPr/>
          </p:nvSpPr>
          <p:spPr>
            <a:xfrm>
              <a:off x="5854475" y="3732150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65" name="Google Shape;2080;p84">
              <a:extLst>
                <a:ext uri="{FF2B5EF4-FFF2-40B4-BE49-F238E27FC236}">
                  <a16:creationId xmlns:a16="http://schemas.microsoft.com/office/drawing/2014/main" id="{52A6AF4B-60C1-05E0-7FDD-471711806EF1}"/>
                </a:ext>
              </a:extLst>
            </p:cNvPr>
            <p:cNvCxnSpPr/>
            <p:nvPr/>
          </p:nvCxnSpPr>
          <p:spPr>
            <a:xfrm rot="10800000" flipH="1">
              <a:off x="5292200" y="1767349"/>
              <a:ext cx="555600" cy="1136400"/>
            </a:xfrm>
            <a:prstGeom prst="bentConnector3">
              <a:avLst>
                <a:gd name="adj1" fmla="val 5000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2081;p84">
              <a:extLst>
                <a:ext uri="{FF2B5EF4-FFF2-40B4-BE49-F238E27FC236}">
                  <a16:creationId xmlns:a16="http://schemas.microsoft.com/office/drawing/2014/main" id="{1EDC1063-5F97-AC38-6FDA-AB8A8E4A1466}"/>
                </a:ext>
              </a:extLst>
            </p:cNvPr>
            <p:cNvCxnSpPr/>
            <p:nvPr/>
          </p:nvCxnSpPr>
          <p:spPr>
            <a:xfrm>
              <a:off x="5292200" y="2903749"/>
              <a:ext cx="555300" cy="1014000"/>
            </a:xfrm>
            <a:prstGeom prst="bentConnector3">
              <a:avLst>
                <a:gd name="adj1" fmla="val 5000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2082;p84">
              <a:extLst>
                <a:ext uri="{FF2B5EF4-FFF2-40B4-BE49-F238E27FC236}">
                  <a16:creationId xmlns:a16="http://schemas.microsoft.com/office/drawing/2014/main" id="{CB56D1C4-81FE-0356-82E6-C3B5CEF2BDF7}"/>
                </a:ext>
              </a:extLst>
            </p:cNvPr>
            <p:cNvCxnSpPr/>
            <p:nvPr/>
          </p:nvCxnSpPr>
          <p:spPr>
            <a:xfrm rot="10800000">
              <a:off x="5464159" y="2903463"/>
              <a:ext cx="38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75" name="TextBox 974">
            <a:extLst>
              <a:ext uri="{FF2B5EF4-FFF2-40B4-BE49-F238E27FC236}">
                <a16:creationId xmlns:a16="http://schemas.microsoft.com/office/drawing/2014/main" id="{FF9333B2-BC31-18D0-DB48-FE5EF2585C37}"/>
              </a:ext>
            </a:extLst>
          </p:cNvPr>
          <p:cNvSpPr txBox="1"/>
          <p:nvPr/>
        </p:nvSpPr>
        <p:spPr>
          <a:xfrm>
            <a:off x="878041" y="2900084"/>
            <a:ext cx="2012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Sheet</a:t>
            </a: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5CF78678-D5C3-F79E-3C81-41BD7FD31DB7}"/>
              </a:ext>
            </a:extLst>
          </p:cNvPr>
          <p:cNvSpPr txBox="1"/>
          <p:nvPr/>
        </p:nvSpPr>
        <p:spPr>
          <a:xfrm>
            <a:off x="792761" y="3947087"/>
            <a:ext cx="223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 Statement</a:t>
            </a: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789F380E-8142-9BE9-5526-61691FC02595}"/>
              </a:ext>
            </a:extLst>
          </p:cNvPr>
          <p:cNvSpPr txBox="1"/>
          <p:nvPr/>
        </p:nvSpPr>
        <p:spPr>
          <a:xfrm>
            <a:off x="500864" y="4760392"/>
            <a:ext cx="2912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Apartment Registration</a:t>
            </a:r>
          </a:p>
        </p:txBody>
      </p:sp>
      <p:sp>
        <p:nvSpPr>
          <p:cNvPr id="978" name="TextBox 977">
            <a:extLst>
              <a:ext uri="{FF2B5EF4-FFF2-40B4-BE49-F238E27FC236}">
                <a16:creationId xmlns:a16="http://schemas.microsoft.com/office/drawing/2014/main" id="{CC9185FC-ED3B-13EF-59F1-EA0194FD5B6A}"/>
              </a:ext>
            </a:extLst>
          </p:cNvPr>
          <p:cNvSpPr txBox="1"/>
          <p:nvPr/>
        </p:nvSpPr>
        <p:spPr>
          <a:xfrm>
            <a:off x="6209058" y="2798462"/>
            <a:ext cx="1908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Complaint View</a:t>
            </a:r>
          </a:p>
        </p:txBody>
      </p:sp>
      <p:sp>
        <p:nvSpPr>
          <p:cNvPr id="979" name="TextBox 978">
            <a:extLst>
              <a:ext uri="{FF2B5EF4-FFF2-40B4-BE49-F238E27FC236}">
                <a16:creationId xmlns:a16="http://schemas.microsoft.com/office/drawing/2014/main" id="{77BABE73-DBA5-3710-E798-F637CE89D106}"/>
              </a:ext>
            </a:extLst>
          </p:cNvPr>
          <p:cNvSpPr txBox="1"/>
          <p:nvPr/>
        </p:nvSpPr>
        <p:spPr>
          <a:xfrm>
            <a:off x="6209058" y="3819704"/>
            <a:ext cx="2424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Announcement Settings</a:t>
            </a:r>
          </a:p>
        </p:txBody>
      </p:sp>
      <p:cxnSp>
        <p:nvCxnSpPr>
          <p:cNvPr id="980" name="Google Shape;1651;p71">
            <a:extLst>
              <a:ext uri="{FF2B5EF4-FFF2-40B4-BE49-F238E27FC236}">
                <a16:creationId xmlns:a16="http://schemas.microsoft.com/office/drawing/2014/main" id="{09432322-C136-A1D5-7D0A-60EFF315AFE7}"/>
              </a:ext>
            </a:extLst>
          </p:cNvPr>
          <p:cNvCxnSpPr/>
          <p:nvPr/>
        </p:nvCxnSpPr>
        <p:spPr>
          <a:xfrm>
            <a:off x="3356255" y="3924259"/>
            <a:ext cx="0" cy="95099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1" name="Cube 980">
            <a:extLst>
              <a:ext uri="{FF2B5EF4-FFF2-40B4-BE49-F238E27FC236}">
                <a16:creationId xmlns:a16="http://schemas.microsoft.com/office/drawing/2014/main" id="{A073D27D-4CD7-F585-7149-31E03B6DD82E}"/>
              </a:ext>
            </a:extLst>
          </p:cNvPr>
          <p:cNvSpPr/>
          <p:nvPr/>
        </p:nvSpPr>
        <p:spPr>
          <a:xfrm>
            <a:off x="2603540" y="4714309"/>
            <a:ext cx="472935" cy="42919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2" name="Google Shape;1651;p71">
            <a:extLst>
              <a:ext uri="{FF2B5EF4-FFF2-40B4-BE49-F238E27FC236}">
                <a16:creationId xmlns:a16="http://schemas.microsoft.com/office/drawing/2014/main" id="{86AAEAD7-A5DE-3290-130A-8F2DA4F88C06}"/>
              </a:ext>
            </a:extLst>
          </p:cNvPr>
          <p:cNvCxnSpPr>
            <a:endCxn id="981" idx="5"/>
          </p:cNvCxnSpPr>
          <p:nvPr/>
        </p:nvCxnSpPr>
        <p:spPr>
          <a:xfrm flipH="1">
            <a:off x="3076475" y="4862502"/>
            <a:ext cx="279780" cy="1275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TextBox 982">
            <a:extLst>
              <a:ext uri="{FF2B5EF4-FFF2-40B4-BE49-F238E27FC236}">
                <a16:creationId xmlns:a16="http://schemas.microsoft.com/office/drawing/2014/main" id="{7FFA0E80-805F-F847-0642-9CF4776F82B0}"/>
              </a:ext>
            </a:extLst>
          </p:cNvPr>
          <p:cNvSpPr txBox="1"/>
          <p:nvPr/>
        </p:nvSpPr>
        <p:spPr>
          <a:xfrm>
            <a:off x="897004" y="1807884"/>
            <a:ext cx="2012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Login/Logout</a:t>
            </a:r>
          </a:p>
        </p:txBody>
      </p:sp>
      <p:sp>
        <p:nvSpPr>
          <p:cNvPr id="984" name="TextBox 983">
            <a:extLst>
              <a:ext uri="{FF2B5EF4-FFF2-40B4-BE49-F238E27FC236}">
                <a16:creationId xmlns:a16="http://schemas.microsoft.com/office/drawing/2014/main" id="{070BAE90-7A61-6D75-6184-504F0615B3C5}"/>
              </a:ext>
            </a:extLst>
          </p:cNvPr>
          <p:cNvSpPr txBox="1"/>
          <p:nvPr/>
        </p:nvSpPr>
        <p:spPr>
          <a:xfrm>
            <a:off x="6209058" y="4655975"/>
            <a:ext cx="1457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Approval</a:t>
            </a:r>
          </a:p>
        </p:txBody>
      </p:sp>
      <p:cxnSp>
        <p:nvCxnSpPr>
          <p:cNvPr id="985" name="Google Shape;1651;p71">
            <a:extLst>
              <a:ext uri="{FF2B5EF4-FFF2-40B4-BE49-F238E27FC236}">
                <a16:creationId xmlns:a16="http://schemas.microsoft.com/office/drawing/2014/main" id="{B7B93A56-0C59-E482-3D52-706F0B7CF000}"/>
              </a:ext>
            </a:extLst>
          </p:cNvPr>
          <p:cNvCxnSpPr>
            <a:cxnSpLocks/>
          </p:cNvCxnSpPr>
          <p:nvPr/>
        </p:nvCxnSpPr>
        <p:spPr>
          <a:xfrm>
            <a:off x="5289830" y="3837476"/>
            <a:ext cx="21863" cy="98988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6" name="Google Shape;1651;p71">
            <a:extLst>
              <a:ext uri="{FF2B5EF4-FFF2-40B4-BE49-F238E27FC236}">
                <a16:creationId xmlns:a16="http://schemas.microsoft.com/office/drawing/2014/main" id="{42507A76-76B1-D940-67CD-A78049B85D6F}"/>
              </a:ext>
            </a:extLst>
          </p:cNvPr>
          <p:cNvCxnSpPr/>
          <p:nvPr/>
        </p:nvCxnSpPr>
        <p:spPr>
          <a:xfrm flipH="1">
            <a:off x="5311693" y="4814607"/>
            <a:ext cx="279780" cy="1275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7" name="Cube 986">
            <a:extLst>
              <a:ext uri="{FF2B5EF4-FFF2-40B4-BE49-F238E27FC236}">
                <a16:creationId xmlns:a16="http://schemas.microsoft.com/office/drawing/2014/main" id="{ECD667A7-9CA4-D3DC-96EE-F554364059D0}"/>
              </a:ext>
            </a:extLst>
          </p:cNvPr>
          <p:cNvSpPr/>
          <p:nvPr/>
        </p:nvSpPr>
        <p:spPr>
          <a:xfrm>
            <a:off x="5555175" y="4600011"/>
            <a:ext cx="472935" cy="42919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8" name="TextBox 987">
            <a:extLst>
              <a:ext uri="{FF2B5EF4-FFF2-40B4-BE49-F238E27FC236}">
                <a16:creationId xmlns:a16="http://schemas.microsoft.com/office/drawing/2014/main" id="{82E535F4-EDE9-A542-3CBD-8352CF3D23E6}"/>
              </a:ext>
            </a:extLst>
          </p:cNvPr>
          <p:cNvSpPr txBox="1"/>
          <p:nvPr/>
        </p:nvSpPr>
        <p:spPr>
          <a:xfrm>
            <a:off x="6310623" y="1777220"/>
            <a:ext cx="1908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  View</a:t>
            </a:r>
          </a:p>
        </p:txBody>
      </p:sp>
      <p:cxnSp>
        <p:nvCxnSpPr>
          <p:cNvPr id="989" name="Google Shape;1651;p71">
            <a:extLst>
              <a:ext uri="{FF2B5EF4-FFF2-40B4-BE49-F238E27FC236}">
                <a16:creationId xmlns:a16="http://schemas.microsoft.com/office/drawing/2014/main" id="{C91EA544-5AAF-59B0-BE06-3C362F829D0F}"/>
              </a:ext>
            </a:extLst>
          </p:cNvPr>
          <p:cNvCxnSpPr>
            <a:cxnSpLocks/>
          </p:cNvCxnSpPr>
          <p:nvPr/>
        </p:nvCxnSpPr>
        <p:spPr>
          <a:xfrm flipH="1" flipV="1">
            <a:off x="5273934" y="1246559"/>
            <a:ext cx="353837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0" name="Cube 989">
            <a:extLst>
              <a:ext uri="{FF2B5EF4-FFF2-40B4-BE49-F238E27FC236}">
                <a16:creationId xmlns:a16="http://schemas.microsoft.com/office/drawing/2014/main" id="{A910C9AD-030F-8EB3-F86E-16E544335E3B}"/>
              </a:ext>
            </a:extLst>
          </p:cNvPr>
          <p:cNvSpPr/>
          <p:nvPr/>
        </p:nvSpPr>
        <p:spPr>
          <a:xfrm>
            <a:off x="5570943" y="976594"/>
            <a:ext cx="472935" cy="42919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1" name="Google Shape;1651;p71">
            <a:extLst>
              <a:ext uri="{FF2B5EF4-FFF2-40B4-BE49-F238E27FC236}">
                <a16:creationId xmlns:a16="http://schemas.microsoft.com/office/drawing/2014/main" id="{2B141AE9-CD97-4CD3-9A23-BD63D5C1156A}"/>
              </a:ext>
            </a:extLst>
          </p:cNvPr>
          <p:cNvCxnSpPr>
            <a:cxnSpLocks/>
          </p:cNvCxnSpPr>
          <p:nvPr/>
        </p:nvCxnSpPr>
        <p:spPr>
          <a:xfrm>
            <a:off x="5263003" y="1259314"/>
            <a:ext cx="21863" cy="98988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2" name="TextBox 991">
            <a:extLst>
              <a:ext uri="{FF2B5EF4-FFF2-40B4-BE49-F238E27FC236}">
                <a16:creationId xmlns:a16="http://schemas.microsoft.com/office/drawing/2014/main" id="{FA90152A-DF56-A563-0695-C53975FFD17F}"/>
              </a:ext>
            </a:extLst>
          </p:cNvPr>
          <p:cNvSpPr txBox="1"/>
          <p:nvPr/>
        </p:nvSpPr>
        <p:spPr>
          <a:xfrm>
            <a:off x="6310623" y="1020531"/>
            <a:ext cx="1908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Apartment  View</a:t>
            </a:r>
          </a:p>
        </p:txBody>
      </p:sp>
      <p:pic>
        <p:nvPicPr>
          <p:cNvPr id="1003" name="Picture 6">
            <a:extLst>
              <a:ext uri="{FF2B5EF4-FFF2-40B4-BE49-F238E27FC236}">
                <a16:creationId xmlns:a16="http://schemas.microsoft.com/office/drawing/2014/main" id="{2245875E-B3BF-0FD4-46CF-380FFA21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2093" y="2404965"/>
            <a:ext cx="1345232" cy="11569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00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0"/>
      <p:bldP spid="975" grpId="0"/>
      <p:bldP spid="976" grpId="0"/>
      <p:bldP spid="977" grpId="0"/>
      <p:bldP spid="978" grpId="0"/>
      <p:bldP spid="979" grpId="0"/>
      <p:bldP spid="983" grpId="0"/>
      <p:bldP spid="984" grpId="0"/>
      <p:bldP spid="988" grpId="0"/>
      <p:bldP spid="99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6"/>
          <p:cNvSpPr txBox="1">
            <a:spLocks noGrp="1"/>
          </p:cNvSpPr>
          <p:nvPr>
            <p:ph type="ctrTitle"/>
          </p:nvPr>
        </p:nvSpPr>
        <p:spPr>
          <a:xfrm>
            <a:off x="682466" y="176593"/>
            <a:ext cx="7704000" cy="57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</a:t>
            </a:r>
            <a:r>
              <a:rPr lang="en" dirty="0"/>
              <a:t>se case of actor User</a:t>
            </a:r>
            <a:endParaRPr dirty="0"/>
          </a:p>
        </p:txBody>
      </p:sp>
      <p:grpSp>
        <p:nvGrpSpPr>
          <p:cNvPr id="848" name="Google Shape;848;p56"/>
          <p:cNvGrpSpPr/>
          <p:nvPr/>
        </p:nvGrpSpPr>
        <p:grpSpPr>
          <a:xfrm>
            <a:off x="-319060" y="-130693"/>
            <a:ext cx="10259793" cy="4747673"/>
            <a:chOff x="-319060" y="-130693"/>
            <a:chExt cx="10259793" cy="4747673"/>
          </a:xfrm>
        </p:grpSpPr>
        <p:pic>
          <p:nvPicPr>
            <p:cNvPr id="849" name="Google Shape;849;p56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6796734" y="3984439"/>
              <a:ext cx="1451834" cy="48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56"/>
            <p:cNvPicPr preferRelativeResize="0"/>
            <p:nvPr/>
          </p:nvPicPr>
          <p:blipFill rotWithShape="1">
            <a:blip r:embed="rId3">
              <a:alphaModFix/>
            </a:blip>
            <a:srcRect l="51846" t="7140" b="15159"/>
            <a:stretch/>
          </p:blipFill>
          <p:spPr>
            <a:xfrm>
              <a:off x="30678" y="-130693"/>
              <a:ext cx="2172849" cy="15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2" name="Google Shape;852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6466" y="290375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4" name="Google Shape;854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19060" y="4102630"/>
              <a:ext cx="2367501" cy="514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1" name="Google Shape;2048;p84">
            <a:extLst>
              <a:ext uri="{FF2B5EF4-FFF2-40B4-BE49-F238E27FC236}">
                <a16:creationId xmlns:a16="http://schemas.microsoft.com/office/drawing/2014/main" id="{F5D50102-2219-A5C3-B48D-EE64B56BF4AE}"/>
              </a:ext>
            </a:extLst>
          </p:cNvPr>
          <p:cNvSpPr txBox="1">
            <a:spLocks/>
          </p:cNvSpPr>
          <p:nvPr/>
        </p:nvSpPr>
        <p:spPr>
          <a:xfrm>
            <a:off x="500864" y="1824438"/>
            <a:ext cx="1687275" cy="552279"/>
          </a:xfrm>
          <a:prstGeom prst="rect">
            <a:avLst/>
          </a:prstGeom>
          <a:noFill/>
          <a:ln>
            <a:noFill/>
          </a:ln>
          <a:effectLst>
            <a:outerShdw blurRad="28575" dist="28575" dir="474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spcAft>
                <a:spcPts val="1600"/>
              </a:spcAft>
              <a:buFont typeface="Nunito Sans"/>
              <a:buNone/>
            </a:pP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03" name="Picture 6">
            <a:extLst>
              <a:ext uri="{FF2B5EF4-FFF2-40B4-BE49-F238E27FC236}">
                <a16:creationId xmlns:a16="http://schemas.microsoft.com/office/drawing/2014/main" id="{2245875E-B3BF-0FD4-46CF-380FFA21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2093" y="2404965"/>
            <a:ext cx="1345232" cy="11569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2048;p84">
            <a:extLst>
              <a:ext uri="{FF2B5EF4-FFF2-40B4-BE49-F238E27FC236}">
                <a16:creationId xmlns:a16="http://schemas.microsoft.com/office/drawing/2014/main" id="{DB789C84-9134-D3B7-4942-056A329175EB}"/>
              </a:ext>
            </a:extLst>
          </p:cNvPr>
          <p:cNvSpPr txBox="1">
            <a:spLocks/>
          </p:cNvSpPr>
          <p:nvPr/>
        </p:nvSpPr>
        <p:spPr>
          <a:xfrm>
            <a:off x="500864" y="1795536"/>
            <a:ext cx="1687275" cy="552279"/>
          </a:xfrm>
          <a:prstGeom prst="rect">
            <a:avLst/>
          </a:prstGeom>
          <a:noFill/>
          <a:ln>
            <a:noFill/>
          </a:ln>
          <a:effectLst>
            <a:outerShdw blurRad="28575" dist="28575" dir="474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spcAft>
                <a:spcPts val="1600"/>
              </a:spcAft>
              <a:buFont typeface="Nunito Sans"/>
              <a:buNone/>
            </a:pP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oogle Shape;2060;p84">
            <a:extLst>
              <a:ext uri="{FF2B5EF4-FFF2-40B4-BE49-F238E27FC236}">
                <a16:creationId xmlns:a16="http://schemas.microsoft.com/office/drawing/2014/main" id="{179C9DA3-3553-DFA8-DB22-56EBBF632414}"/>
              </a:ext>
            </a:extLst>
          </p:cNvPr>
          <p:cNvGrpSpPr/>
          <p:nvPr/>
        </p:nvGrpSpPr>
        <p:grpSpPr>
          <a:xfrm>
            <a:off x="2603540" y="1721836"/>
            <a:ext cx="3440630" cy="2551457"/>
            <a:chOff x="2815700" y="1581650"/>
            <a:chExt cx="3534075" cy="2645800"/>
          </a:xfrm>
        </p:grpSpPr>
        <p:cxnSp>
          <p:nvCxnSpPr>
            <p:cNvPr id="48" name="Google Shape;2061;p84">
              <a:extLst>
                <a:ext uri="{FF2B5EF4-FFF2-40B4-BE49-F238E27FC236}">
                  <a16:creationId xmlns:a16="http://schemas.microsoft.com/office/drawing/2014/main" id="{25D45F88-E66F-9D5F-221D-3AE1A48078C6}"/>
                </a:ext>
              </a:extLst>
            </p:cNvPr>
            <p:cNvCxnSpPr>
              <a:stCxn id="897" idx="1"/>
              <a:endCxn id="52" idx="5"/>
            </p:cNvCxnSpPr>
            <p:nvPr/>
          </p:nvCxnSpPr>
          <p:spPr>
            <a:xfrm rot="10800000">
              <a:off x="3311059" y="1767349"/>
              <a:ext cx="555600" cy="1136400"/>
            </a:xfrm>
            <a:prstGeom prst="bentConnector3">
              <a:avLst>
                <a:gd name="adj1" fmla="val 5000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2064;p84">
              <a:extLst>
                <a:ext uri="{FF2B5EF4-FFF2-40B4-BE49-F238E27FC236}">
                  <a16:creationId xmlns:a16="http://schemas.microsoft.com/office/drawing/2014/main" id="{8CF25A96-49E1-8552-AC00-5EC2522FF3F0}"/>
                </a:ext>
              </a:extLst>
            </p:cNvPr>
            <p:cNvCxnSpPr>
              <a:stCxn id="897" idx="1"/>
              <a:endCxn id="54" idx="5"/>
            </p:cNvCxnSpPr>
            <p:nvPr/>
          </p:nvCxnSpPr>
          <p:spPr>
            <a:xfrm flipH="1">
              <a:off x="3311359" y="2903749"/>
              <a:ext cx="555300" cy="1014000"/>
            </a:xfrm>
            <a:prstGeom prst="bentConnector3">
              <a:avLst>
                <a:gd name="adj1" fmla="val 5000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2066;p84">
              <a:extLst>
                <a:ext uri="{FF2B5EF4-FFF2-40B4-BE49-F238E27FC236}">
                  <a16:creationId xmlns:a16="http://schemas.microsoft.com/office/drawing/2014/main" id="{7BFB81BF-1A5A-8ED4-3607-FDC9CE0B2777}"/>
                </a:ext>
              </a:extLst>
            </p:cNvPr>
            <p:cNvCxnSpPr/>
            <p:nvPr/>
          </p:nvCxnSpPr>
          <p:spPr>
            <a:xfrm>
              <a:off x="3311000" y="2903463"/>
              <a:ext cx="38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1" name="Google Shape;2069;p84">
              <a:extLst>
                <a:ext uri="{FF2B5EF4-FFF2-40B4-BE49-F238E27FC236}">
                  <a16:creationId xmlns:a16="http://schemas.microsoft.com/office/drawing/2014/main" id="{55E0B528-977D-4F21-2A74-3A127230B9A9}"/>
                </a:ext>
              </a:extLst>
            </p:cNvPr>
            <p:cNvGrpSpPr/>
            <p:nvPr/>
          </p:nvGrpSpPr>
          <p:grpSpPr>
            <a:xfrm>
              <a:off x="3866659" y="2131691"/>
              <a:ext cx="1410782" cy="1485300"/>
              <a:chOff x="714375" y="1962150"/>
              <a:chExt cx="2448000" cy="1883225"/>
            </a:xfrm>
          </p:grpSpPr>
          <p:grpSp>
            <p:nvGrpSpPr>
              <p:cNvPr id="61" name="Google Shape;2070;p84">
                <a:extLst>
                  <a:ext uri="{FF2B5EF4-FFF2-40B4-BE49-F238E27FC236}">
                    <a16:creationId xmlns:a16="http://schemas.microsoft.com/office/drawing/2014/main" id="{02F20643-36AE-FFE4-7B18-77ED9D908885}"/>
                  </a:ext>
                </a:extLst>
              </p:cNvPr>
              <p:cNvGrpSpPr/>
              <p:nvPr/>
            </p:nvGrpSpPr>
            <p:grpSpPr>
              <a:xfrm>
                <a:off x="714375" y="1962150"/>
                <a:ext cx="2448000" cy="1881600"/>
                <a:chOff x="714375" y="1962150"/>
                <a:chExt cx="2448000" cy="1881600"/>
              </a:xfrm>
            </p:grpSpPr>
            <p:sp>
              <p:nvSpPr>
                <p:cNvPr id="896" name="Google Shape;2071;p84">
                  <a:extLst>
                    <a:ext uri="{FF2B5EF4-FFF2-40B4-BE49-F238E27FC236}">
                      <a16:creationId xmlns:a16="http://schemas.microsoft.com/office/drawing/2014/main" id="{870C04D6-301C-0921-8D11-30AD2BA1B636}"/>
                    </a:ext>
                  </a:extLst>
                </p:cNvPr>
                <p:cNvSpPr/>
                <p:nvPr/>
              </p:nvSpPr>
              <p:spPr>
                <a:xfrm>
                  <a:off x="790575" y="1962150"/>
                  <a:ext cx="2371800" cy="1805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7" name="Google Shape;2062;p84">
                  <a:extLst>
                    <a:ext uri="{FF2B5EF4-FFF2-40B4-BE49-F238E27FC236}">
                      <a16:creationId xmlns:a16="http://schemas.microsoft.com/office/drawing/2014/main" id="{F10AB5B8-0112-527C-FDDD-062455C4C2A9}"/>
                    </a:ext>
                  </a:extLst>
                </p:cNvPr>
                <p:cNvSpPr/>
                <p:nvPr/>
              </p:nvSpPr>
              <p:spPr>
                <a:xfrm>
                  <a:off x="714375" y="2038350"/>
                  <a:ext cx="2371800" cy="18054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898" name="Google Shape;2072;p84">
                  <a:extLst>
                    <a:ext uri="{FF2B5EF4-FFF2-40B4-BE49-F238E27FC236}">
                      <a16:creationId xmlns:a16="http://schemas.microsoft.com/office/drawing/2014/main" id="{548CFF80-F25A-A2AB-1010-216681C9490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3086175" y="1966950"/>
                  <a:ext cx="71400" cy="71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9" name="Google Shape;2073;p84">
                  <a:extLst>
                    <a:ext uri="{FF2B5EF4-FFF2-40B4-BE49-F238E27FC236}">
                      <a16:creationId xmlns:a16="http://schemas.microsoft.com/office/drawing/2014/main" id="{566E2588-82CE-3FFC-EEF5-A1DD02C4E57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717947" y="1963378"/>
                  <a:ext cx="71400" cy="71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62" name="Google Shape;2074;p84">
                <a:extLst>
                  <a:ext uri="{FF2B5EF4-FFF2-40B4-BE49-F238E27FC236}">
                    <a16:creationId xmlns:a16="http://schemas.microsoft.com/office/drawing/2014/main" id="{F095A790-4D3C-40EA-D173-96425E196AE0}"/>
                  </a:ext>
                </a:extLst>
              </p:cNvPr>
              <p:cNvCxnSpPr/>
              <p:nvPr/>
            </p:nvCxnSpPr>
            <p:spPr>
              <a:xfrm rot="10800000" flipH="1">
                <a:off x="3083375" y="3768875"/>
                <a:ext cx="76500" cy="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2075;p84">
                <a:extLst>
                  <a:ext uri="{FF2B5EF4-FFF2-40B4-BE49-F238E27FC236}">
                    <a16:creationId xmlns:a16="http://schemas.microsoft.com/office/drawing/2014/main" id="{75AB9F5B-7488-C069-2F46-878E99354A5B}"/>
                  </a:ext>
                </a:extLst>
              </p:cNvPr>
              <p:cNvCxnSpPr/>
              <p:nvPr/>
            </p:nvCxnSpPr>
            <p:spPr>
              <a:xfrm rot="10800000" flipH="1">
                <a:off x="716413" y="3768875"/>
                <a:ext cx="76500" cy="7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2" name="Google Shape;2063;p84">
              <a:extLst>
                <a:ext uri="{FF2B5EF4-FFF2-40B4-BE49-F238E27FC236}">
                  <a16:creationId xmlns:a16="http://schemas.microsoft.com/office/drawing/2014/main" id="{7034AE07-2829-5897-6426-C3E72F244C19}"/>
                </a:ext>
              </a:extLst>
            </p:cNvPr>
            <p:cNvSpPr/>
            <p:nvPr/>
          </p:nvSpPr>
          <p:spPr>
            <a:xfrm>
              <a:off x="2815700" y="1581650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Google Shape;2076;p84">
              <a:extLst>
                <a:ext uri="{FF2B5EF4-FFF2-40B4-BE49-F238E27FC236}">
                  <a16:creationId xmlns:a16="http://schemas.microsoft.com/office/drawing/2014/main" id="{C0BA72FB-F782-4672-2F4C-130209694691}"/>
                </a:ext>
              </a:extLst>
            </p:cNvPr>
            <p:cNvSpPr/>
            <p:nvPr/>
          </p:nvSpPr>
          <p:spPr>
            <a:xfrm>
              <a:off x="2816000" y="2655825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Google Shape;2065;p84">
              <a:extLst>
                <a:ext uri="{FF2B5EF4-FFF2-40B4-BE49-F238E27FC236}">
                  <a16:creationId xmlns:a16="http://schemas.microsoft.com/office/drawing/2014/main" id="{E6C36405-8351-8407-CE9F-A1144EF7D5F1}"/>
                </a:ext>
              </a:extLst>
            </p:cNvPr>
            <p:cNvSpPr/>
            <p:nvPr/>
          </p:nvSpPr>
          <p:spPr>
            <a:xfrm>
              <a:off x="2816000" y="3732150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Google Shape;2077;p84">
              <a:extLst>
                <a:ext uri="{FF2B5EF4-FFF2-40B4-BE49-F238E27FC236}">
                  <a16:creationId xmlns:a16="http://schemas.microsoft.com/office/drawing/2014/main" id="{EA140590-4375-C941-7164-F11C3893FC08}"/>
                </a:ext>
              </a:extLst>
            </p:cNvPr>
            <p:cNvSpPr/>
            <p:nvPr/>
          </p:nvSpPr>
          <p:spPr>
            <a:xfrm>
              <a:off x="5854175" y="1581650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Google Shape;2078;p84">
              <a:extLst>
                <a:ext uri="{FF2B5EF4-FFF2-40B4-BE49-F238E27FC236}">
                  <a16:creationId xmlns:a16="http://schemas.microsoft.com/office/drawing/2014/main" id="{725D0FE5-2981-7BA2-57F9-F50A2836B1A7}"/>
                </a:ext>
              </a:extLst>
            </p:cNvPr>
            <p:cNvSpPr/>
            <p:nvPr/>
          </p:nvSpPr>
          <p:spPr>
            <a:xfrm>
              <a:off x="5854475" y="2655825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Google Shape;2079;p84">
              <a:extLst>
                <a:ext uri="{FF2B5EF4-FFF2-40B4-BE49-F238E27FC236}">
                  <a16:creationId xmlns:a16="http://schemas.microsoft.com/office/drawing/2014/main" id="{122B349A-F16A-AA57-56E9-7786735B3072}"/>
                </a:ext>
              </a:extLst>
            </p:cNvPr>
            <p:cNvSpPr/>
            <p:nvPr/>
          </p:nvSpPr>
          <p:spPr>
            <a:xfrm>
              <a:off x="5854475" y="3732150"/>
              <a:ext cx="495300" cy="495300"/>
            </a:xfrm>
            <a:prstGeom prst="cube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8" name="Google Shape;2080;p84">
              <a:extLst>
                <a:ext uri="{FF2B5EF4-FFF2-40B4-BE49-F238E27FC236}">
                  <a16:creationId xmlns:a16="http://schemas.microsoft.com/office/drawing/2014/main" id="{83D28A61-BB53-37FA-1E8A-A41D00CD206B}"/>
                </a:ext>
              </a:extLst>
            </p:cNvPr>
            <p:cNvCxnSpPr/>
            <p:nvPr/>
          </p:nvCxnSpPr>
          <p:spPr>
            <a:xfrm rot="10800000" flipH="1">
              <a:off x="5292200" y="1767349"/>
              <a:ext cx="555600" cy="1136400"/>
            </a:xfrm>
            <a:prstGeom prst="bentConnector3">
              <a:avLst>
                <a:gd name="adj1" fmla="val 5000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2081;p84">
              <a:extLst>
                <a:ext uri="{FF2B5EF4-FFF2-40B4-BE49-F238E27FC236}">
                  <a16:creationId xmlns:a16="http://schemas.microsoft.com/office/drawing/2014/main" id="{81D2F25E-32C2-7E92-1ED8-A18B1664713F}"/>
                </a:ext>
              </a:extLst>
            </p:cNvPr>
            <p:cNvCxnSpPr/>
            <p:nvPr/>
          </p:nvCxnSpPr>
          <p:spPr>
            <a:xfrm>
              <a:off x="5292200" y="2903749"/>
              <a:ext cx="555300" cy="1014000"/>
            </a:xfrm>
            <a:prstGeom prst="bentConnector3">
              <a:avLst>
                <a:gd name="adj1" fmla="val 5000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2082;p84">
              <a:extLst>
                <a:ext uri="{FF2B5EF4-FFF2-40B4-BE49-F238E27FC236}">
                  <a16:creationId xmlns:a16="http://schemas.microsoft.com/office/drawing/2014/main" id="{A99D09F9-F901-55DB-942A-C95721793233}"/>
                </a:ext>
              </a:extLst>
            </p:cNvPr>
            <p:cNvCxnSpPr/>
            <p:nvPr/>
          </p:nvCxnSpPr>
          <p:spPr>
            <a:xfrm rot="10800000">
              <a:off x="5464159" y="2903463"/>
              <a:ext cx="38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0" name="TextBox 899">
            <a:extLst>
              <a:ext uri="{FF2B5EF4-FFF2-40B4-BE49-F238E27FC236}">
                <a16:creationId xmlns:a16="http://schemas.microsoft.com/office/drawing/2014/main" id="{EDB9679A-C9C9-DD33-3B8A-BC79A1144D60}"/>
              </a:ext>
            </a:extLst>
          </p:cNvPr>
          <p:cNvSpPr txBox="1"/>
          <p:nvPr/>
        </p:nvSpPr>
        <p:spPr>
          <a:xfrm>
            <a:off x="507454" y="2856477"/>
            <a:ext cx="2012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Account Details </a:t>
            </a:r>
          </a:p>
        </p:txBody>
      </p:sp>
      <p:sp>
        <p:nvSpPr>
          <p:cNvPr id="901" name="TextBox 900">
            <a:extLst>
              <a:ext uri="{FF2B5EF4-FFF2-40B4-BE49-F238E27FC236}">
                <a16:creationId xmlns:a16="http://schemas.microsoft.com/office/drawing/2014/main" id="{6463ECE7-D86A-6633-40F6-37486DEFBE78}"/>
              </a:ext>
            </a:extLst>
          </p:cNvPr>
          <p:cNvSpPr txBox="1"/>
          <p:nvPr/>
        </p:nvSpPr>
        <p:spPr>
          <a:xfrm>
            <a:off x="1476096" y="3866394"/>
            <a:ext cx="223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</a:p>
        </p:txBody>
      </p:sp>
      <p:sp>
        <p:nvSpPr>
          <p:cNvPr id="902" name="TextBox 901">
            <a:extLst>
              <a:ext uri="{FF2B5EF4-FFF2-40B4-BE49-F238E27FC236}">
                <a16:creationId xmlns:a16="http://schemas.microsoft.com/office/drawing/2014/main" id="{820CEC98-B09F-B5D9-0805-C8C41962D5B4}"/>
              </a:ext>
            </a:extLst>
          </p:cNvPr>
          <p:cNvSpPr txBox="1"/>
          <p:nvPr/>
        </p:nvSpPr>
        <p:spPr>
          <a:xfrm>
            <a:off x="491680" y="4759571"/>
            <a:ext cx="2912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Complaint Registration</a:t>
            </a:r>
          </a:p>
        </p:txBody>
      </p:sp>
      <p:sp>
        <p:nvSpPr>
          <p:cNvPr id="903" name="TextBox 902">
            <a:extLst>
              <a:ext uri="{FF2B5EF4-FFF2-40B4-BE49-F238E27FC236}">
                <a16:creationId xmlns:a16="http://schemas.microsoft.com/office/drawing/2014/main" id="{A8C2784A-AE36-4779-D9B8-C4A87E8839A3}"/>
              </a:ext>
            </a:extLst>
          </p:cNvPr>
          <p:cNvSpPr txBox="1"/>
          <p:nvPr/>
        </p:nvSpPr>
        <p:spPr>
          <a:xfrm>
            <a:off x="6315319" y="942988"/>
            <a:ext cx="1908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Complaint Status</a:t>
            </a:r>
          </a:p>
        </p:txBody>
      </p:sp>
      <p:sp>
        <p:nvSpPr>
          <p:cNvPr id="904" name="TextBox 903">
            <a:extLst>
              <a:ext uri="{FF2B5EF4-FFF2-40B4-BE49-F238E27FC236}">
                <a16:creationId xmlns:a16="http://schemas.microsoft.com/office/drawing/2014/main" id="{F48B96EE-B84D-AFEB-AB06-E8B87879EF7B}"/>
              </a:ext>
            </a:extLst>
          </p:cNvPr>
          <p:cNvSpPr txBox="1"/>
          <p:nvPr/>
        </p:nvSpPr>
        <p:spPr>
          <a:xfrm>
            <a:off x="6249698" y="1787024"/>
            <a:ext cx="2424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 Registration&amp; Details</a:t>
            </a:r>
          </a:p>
        </p:txBody>
      </p:sp>
      <p:cxnSp>
        <p:nvCxnSpPr>
          <p:cNvPr id="905" name="Google Shape;1651;p71">
            <a:extLst>
              <a:ext uri="{FF2B5EF4-FFF2-40B4-BE49-F238E27FC236}">
                <a16:creationId xmlns:a16="http://schemas.microsoft.com/office/drawing/2014/main" id="{4C027621-0632-1AA7-CD9A-89036B866A2F}"/>
              </a:ext>
            </a:extLst>
          </p:cNvPr>
          <p:cNvCxnSpPr/>
          <p:nvPr/>
        </p:nvCxnSpPr>
        <p:spPr>
          <a:xfrm>
            <a:off x="3356255" y="3895357"/>
            <a:ext cx="0" cy="95099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Cube 905">
            <a:extLst>
              <a:ext uri="{FF2B5EF4-FFF2-40B4-BE49-F238E27FC236}">
                <a16:creationId xmlns:a16="http://schemas.microsoft.com/office/drawing/2014/main" id="{EEFD9362-1F06-87BE-18F6-63D89A5EF29C}"/>
              </a:ext>
            </a:extLst>
          </p:cNvPr>
          <p:cNvSpPr/>
          <p:nvPr/>
        </p:nvSpPr>
        <p:spPr>
          <a:xfrm>
            <a:off x="2612809" y="4681091"/>
            <a:ext cx="472935" cy="42919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7" name="Google Shape;1651;p71">
            <a:extLst>
              <a:ext uri="{FF2B5EF4-FFF2-40B4-BE49-F238E27FC236}">
                <a16:creationId xmlns:a16="http://schemas.microsoft.com/office/drawing/2014/main" id="{6220280B-DBE4-8B5F-3428-B0E82BEDAD4B}"/>
              </a:ext>
            </a:extLst>
          </p:cNvPr>
          <p:cNvCxnSpPr/>
          <p:nvPr/>
        </p:nvCxnSpPr>
        <p:spPr>
          <a:xfrm flipH="1">
            <a:off x="3073502" y="4833600"/>
            <a:ext cx="279780" cy="1275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8" name="TextBox 907">
            <a:extLst>
              <a:ext uri="{FF2B5EF4-FFF2-40B4-BE49-F238E27FC236}">
                <a16:creationId xmlns:a16="http://schemas.microsoft.com/office/drawing/2014/main" id="{EFE20D13-2785-E459-96A5-FE7658E34548}"/>
              </a:ext>
            </a:extLst>
          </p:cNvPr>
          <p:cNvSpPr txBox="1"/>
          <p:nvPr/>
        </p:nvSpPr>
        <p:spPr>
          <a:xfrm>
            <a:off x="848326" y="1787024"/>
            <a:ext cx="2012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Login/Logout</a:t>
            </a:r>
          </a:p>
        </p:txBody>
      </p:sp>
      <p:sp>
        <p:nvSpPr>
          <p:cNvPr id="909" name="TextBox 908">
            <a:extLst>
              <a:ext uri="{FF2B5EF4-FFF2-40B4-BE49-F238E27FC236}">
                <a16:creationId xmlns:a16="http://schemas.microsoft.com/office/drawing/2014/main" id="{E1C3BF42-E815-9267-9FFF-752D24946C51}"/>
              </a:ext>
            </a:extLst>
          </p:cNvPr>
          <p:cNvSpPr txBox="1"/>
          <p:nvPr/>
        </p:nvSpPr>
        <p:spPr>
          <a:xfrm>
            <a:off x="6343973" y="2784948"/>
            <a:ext cx="1457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Notice Board</a:t>
            </a:r>
          </a:p>
        </p:txBody>
      </p:sp>
      <p:cxnSp>
        <p:nvCxnSpPr>
          <p:cNvPr id="910" name="Google Shape;1651;p71">
            <a:extLst>
              <a:ext uri="{FF2B5EF4-FFF2-40B4-BE49-F238E27FC236}">
                <a16:creationId xmlns:a16="http://schemas.microsoft.com/office/drawing/2014/main" id="{A1EC7B01-DB0A-8DB7-A641-C0AC9305C733}"/>
              </a:ext>
            </a:extLst>
          </p:cNvPr>
          <p:cNvCxnSpPr/>
          <p:nvPr/>
        </p:nvCxnSpPr>
        <p:spPr>
          <a:xfrm flipH="1" flipV="1">
            <a:off x="5281894" y="4839977"/>
            <a:ext cx="279780" cy="637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1651;p71">
            <a:extLst>
              <a:ext uri="{FF2B5EF4-FFF2-40B4-BE49-F238E27FC236}">
                <a16:creationId xmlns:a16="http://schemas.microsoft.com/office/drawing/2014/main" id="{CC03A6F0-0207-97E4-1DE6-CFA7E03EEAAA}"/>
              </a:ext>
            </a:extLst>
          </p:cNvPr>
          <p:cNvCxnSpPr/>
          <p:nvPr/>
        </p:nvCxnSpPr>
        <p:spPr>
          <a:xfrm>
            <a:off x="5284866" y="3882603"/>
            <a:ext cx="0" cy="95099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2" name="Cube 911">
            <a:extLst>
              <a:ext uri="{FF2B5EF4-FFF2-40B4-BE49-F238E27FC236}">
                <a16:creationId xmlns:a16="http://schemas.microsoft.com/office/drawing/2014/main" id="{8A870257-591D-430A-389B-868D39E19952}"/>
              </a:ext>
            </a:extLst>
          </p:cNvPr>
          <p:cNvSpPr/>
          <p:nvPr/>
        </p:nvSpPr>
        <p:spPr>
          <a:xfrm>
            <a:off x="5561674" y="4631758"/>
            <a:ext cx="472935" cy="42919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3" name="TextBox 912">
            <a:extLst>
              <a:ext uri="{FF2B5EF4-FFF2-40B4-BE49-F238E27FC236}">
                <a16:creationId xmlns:a16="http://schemas.microsoft.com/office/drawing/2014/main" id="{3D8B8E5D-F0C9-922A-EB07-54B8DB58A3ED}"/>
              </a:ext>
            </a:extLst>
          </p:cNvPr>
          <p:cNvSpPr txBox="1"/>
          <p:nvPr/>
        </p:nvSpPr>
        <p:spPr>
          <a:xfrm>
            <a:off x="6321269" y="3820746"/>
            <a:ext cx="1457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Request</a:t>
            </a:r>
          </a:p>
        </p:txBody>
      </p:sp>
      <p:sp>
        <p:nvSpPr>
          <p:cNvPr id="914" name="Cube 913">
            <a:extLst>
              <a:ext uri="{FF2B5EF4-FFF2-40B4-BE49-F238E27FC236}">
                <a16:creationId xmlns:a16="http://schemas.microsoft.com/office/drawing/2014/main" id="{D7891A3C-B41E-9210-DFD3-4D1523C2120A}"/>
              </a:ext>
            </a:extLst>
          </p:cNvPr>
          <p:cNvSpPr/>
          <p:nvPr/>
        </p:nvSpPr>
        <p:spPr>
          <a:xfrm>
            <a:off x="5593053" y="1003062"/>
            <a:ext cx="441556" cy="42919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5" name="Google Shape;1651;p71">
            <a:extLst>
              <a:ext uri="{FF2B5EF4-FFF2-40B4-BE49-F238E27FC236}">
                <a16:creationId xmlns:a16="http://schemas.microsoft.com/office/drawing/2014/main" id="{5AE0827B-A5A6-52AD-561D-F54AB656AE2B}"/>
              </a:ext>
            </a:extLst>
          </p:cNvPr>
          <p:cNvCxnSpPr>
            <a:cxnSpLocks/>
          </p:cNvCxnSpPr>
          <p:nvPr/>
        </p:nvCxnSpPr>
        <p:spPr>
          <a:xfrm flipH="1" flipV="1">
            <a:off x="5312343" y="1274078"/>
            <a:ext cx="302160" cy="603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1651;p71">
            <a:extLst>
              <a:ext uri="{FF2B5EF4-FFF2-40B4-BE49-F238E27FC236}">
                <a16:creationId xmlns:a16="http://schemas.microsoft.com/office/drawing/2014/main" id="{14C91011-9112-AD68-6863-CBE789BE93D1}"/>
              </a:ext>
            </a:extLst>
          </p:cNvPr>
          <p:cNvCxnSpPr>
            <a:cxnSpLocks/>
          </p:cNvCxnSpPr>
          <p:nvPr/>
        </p:nvCxnSpPr>
        <p:spPr>
          <a:xfrm>
            <a:off x="5281894" y="1280113"/>
            <a:ext cx="0" cy="76015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7" name="TextBox 916">
            <a:extLst>
              <a:ext uri="{FF2B5EF4-FFF2-40B4-BE49-F238E27FC236}">
                <a16:creationId xmlns:a16="http://schemas.microsoft.com/office/drawing/2014/main" id="{041505AA-E16E-9F21-BBEA-DEB531B157D2}"/>
              </a:ext>
            </a:extLst>
          </p:cNvPr>
          <p:cNvSpPr txBox="1"/>
          <p:nvPr/>
        </p:nvSpPr>
        <p:spPr>
          <a:xfrm>
            <a:off x="6321269" y="4605682"/>
            <a:ext cx="1457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Status</a:t>
            </a:r>
          </a:p>
        </p:txBody>
      </p:sp>
    </p:spTree>
    <p:extLst>
      <p:ext uri="{BB962C8B-B14F-4D97-AF65-F5344CB8AC3E}">
        <p14:creationId xmlns:p14="http://schemas.microsoft.com/office/powerpoint/2010/main" val="264317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0"/>
      <p:bldP spid="900" grpId="0"/>
      <p:bldP spid="901" grpId="0"/>
      <p:bldP spid="902" grpId="0"/>
      <p:bldP spid="903" grpId="0"/>
      <p:bldP spid="904" grpId="0"/>
      <p:bldP spid="908" grpId="0"/>
      <p:bldP spid="909" grpId="0"/>
      <p:bldP spid="9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3"/>
          <p:cNvGrpSpPr/>
          <p:nvPr/>
        </p:nvGrpSpPr>
        <p:grpSpPr>
          <a:xfrm>
            <a:off x="345201" y="351500"/>
            <a:ext cx="10800011" cy="2276250"/>
            <a:chOff x="345201" y="351500"/>
            <a:chExt cx="10800011" cy="2276250"/>
          </a:xfrm>
        </p:grpSpPr>
        <p:pic>
          <p:nvPicPr>
            <p:cNvPr id="435" name="Google Shape;435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6800" y="871625"/>
              <a:ext cx="1494499" cy="48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201" y="1354325"/>
              <a:ext cx="1661726" cy="36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25" y="351500"/>
              <a:ext cx="3504926" cy="76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65363" y="1374600"/>
              <a:ext cx="3879849" cy="12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43"/>
          <p:cNvGrpSpPr/>
          <p:nvPr/>
        </p:nvGrpSpPr>
        <p:grpSpPr>
          <a:xfrm>
            <a:off x="0" y="2422336"/>
            <a:ext cx="9144000" cy="2733677"/>
            <a:chOff x="0" y="2409825"/>
            <a:chExt cx="9144000" cy="2733677"/>
          </a:xfrm>
        </p:grpSpPr>
        <p:pic>
          <p:nvPicPr>
            <p:cNvPr id="440" name="Google Shape;440;p43"/>
            <p:cNvPicPr preferRelativeResize="0"/>
            <p:nvPr/>
          </p:nvPicPr>
          <p:blipFill rotWithShape="1">
            <a:blip r:embed="rId5">
              <a:alphaModFix/>
            </a:blip>
            <a:srcRect l="31058" b="50216"/>
            <a:stretch/>
          </p:blipFill>
          <p:spPr>
            <a:xfrm>
              <a:off x="0" y="2582875"/>
              <a:ext cx="2461400" cy="2560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43"/>
            <p:cNvPicPr preferRelativeResize="0"/>
            <p:nvPr/>
          </p:nvPicPr>
          <p:blipFill rotWithShape="1">
            <a:blip r:embed="rId6">
              <a:alphaModFix/>
            </a:blip>
            <a:srcRect l="5860" r="34999" b="46850"/>
            <a:stretch/>
          </p:blipFill>
          <p:spPr>
            <a:xfrm>
              <a:off x="6102075" y="2409825"/>
              <a:ext cx="3041925" cy="273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8FE4003-21D2-F623-1253-429DCA805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300" y="1678012"/>
            <a:ext cx="5394780" cy="1099055"/>
          </a:xfrm>
        </p:spPr>
        <p:txBody>
          <a:bodyPr/>
          <a:lstStyle/>
          <a:p>
            <a:r>
              <a:rPr lang="en-IN" sz="44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88983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6719"/>
            <a:ext cx="3616323" cy="11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86;p49">
            <a:extLst>
              <a:ext uri="{FF2B5EF4-FFF2-40B4-BE49-F238E27FC236}">
                <a16:creationId xmlns:a16="http://schemas.microsoft.com/office/drawing/2014/main" id="{1EEF5228-D4F3-968C-15F6-71B7A9488C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40" y="1175492"/>
            <a:ext cx="3565301" cy="469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USE CASE DIAGRAM OF ADMIN</a:t>
            </a:r>
            <a:endParaRPr sz="20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D5AAFA4-A7D9-E896-9F87-99E664D0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091" y="0"/>
            <a:ext cx="380977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6719"/>
            <a:ext cx="3616323" cy="11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830A18-40E1-EAB5-4C4C-B37585E0C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31349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86;p49">
            <a:extLst>
              <a:ext uri="{FF2B5EF4-FFF2-40B4-BE49-F238E27FC236}">
                <a16:creationId xmlns:a16="http://schemas.microsoft.com/office/drawing/2014/main" id="{9A34B7F0-12A0-E13F-8A4E-0B0C8B33B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520" y="1124692"/>
            <a:ext cx="3565301" cy="469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USE CASE DIAGRAM OF USER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65944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3"/>
          <p:cNvGrpSpPr/>
          <p:nvPr/>
        </p:nvGrpSpPr>
        <p:grpSpPr>
          <a:xfrm>
            <a:off x="208567" y="-41888"/>
            <a:ext cx="10800011" cy="2276250"/>
            <a:chOff x="345201" y="351500"/>
            <a:chExt cx="10800011" cy="2276250"/>
          </a:xfrm>
        </p:grpSpPr>
        <p:pic>
          <p:nvPicPr>
            <p:cNvPr id="435" name="Google Shape;435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6800" y="871625"/>
              <a:ext cx="1494499" cy="48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201" y="1354325"/>
              <a:ext cx="1661726" cy="36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25" y="351500"/>
              <a:ext cx="3504926" cy="76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65363" y="1374600"/>
              <a:ext cx="3879849" cy="12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43"/>
          <p:cNvGrpSpPr/>
          <p:nvPr/>
        </p:nvGrpSpPr>
        <p:grpSpPr>
          <a:xfrm>
            <a:off x="0" y="2422336"/>
            <a:ext cx="9144000" cy="2733677"/>
            <a:chOff x="0" y="2409825"/>
            <a:chExt cx="9144000" cy="2733677"/>
          </a:xfrm>
        </p:grpSpPr>
        <p:pic>
          <p:nvPicPr>
            <p:cNvPr id="440" name="Google Shape;440;p43"/>
            <p:cNvPicPr preferRelativeResize="0"/>
            <p:nvPr/>
          </p:nvPicPr>
          <p:blipFill rotWithShape="1">
            <a:blip r:embed="rId5">
              <a:alphaModFix/>
            </a:blip>
            <a:srcRect l="31058" b="50216"/>
            <a:stretch/>
          </p:blipFill>
          <p:spPr>
            <a:xfrm>
              <a:off x="0" y="2582875"/>
              <a:ext cx="2461400" cy="2560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43"/>
            <p:cNvPicPr preferRelativeResize="0"/>
            <p:nvPr/>
          </p:nvPicPr>
          <p:blipFill rotWithShape="1">
            <a:blip r:embed="rId6">
              <a:alphaModFix/>
            </a:blip>
            <a:srcRect l="5860" r="34999" b="46850"/>
            <a:stretch/>
          </p:blipFill>
          <p:spPr>
            <a:xfrm>
              <a:off x="6102075" y="2409825"/>
              <a:ext cx="3041925" cy="273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8FE4003-21D2-F623-1253-429DCA805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300" y="1678012"/>
            <a:ext cx="4937400" cy="1112700"/>
          </a:xfrm>
        </p:spPr>
        <p:txBody>
          <a:bodyPr/>
          <a:lstStyle/>
          <a:p>
            <a:r>
              <a:rPr lang="en-IN" sz="4400" dirty="0"/>
              <a:t>System Requirements</a:t>
            </a:r>
          </a:p>
        </p:txBody>
      </p:sp>
    </p:spTree>
    <p:extLst>
      <p:ext uri="{BB962C8B-B14F-4D97-AF65-F5344CB8AC3E}">
        <p14:creationId xmlns:p14="http://schemas.microsoft.com/office/powerpoint/2010/main" val="347741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017;p46">
            <a:extLst>
              <a:ext uri="{FF2B5EF4-FFF2-40B4-BE49-F238E27FC236}">
                <a16:creationId xmlns:a16="http://schemas.microsoft.com/office/drawing/2014/main" id="{E3D08D73-978C-6D3A-B739-5620957A8C4A}"/>
              </a:ext>
            </a:extLst>
          </p:cNvPr>
          <p:cNvGrpSpPr/>
          <p:nvPr/>
        </p:nvGrpSpPr>
        <p:grpSpPr>
          <a:xfrm>
            <a:off x="1595518" y="1205639"/>
            <a:ext cx="6537073" cy="1475264"/>
            <a:chOff x="3023754" y="1701778"/>
            <a:chExt cx="6537073" cy="1475264"/>
          </a:xfrm>
        </p:grpSpPr>
        <p:cxnSp>
          <p:nvCxnSpPr>
            <p:cNvPr id="5" name="Google Shape;5020;p46">
              <a:extLst>
                <a:ext uri="{FF2B5EF4-FFF2-40B4-BE49-F238E27FC236}">
                  <a16:creationId xmlns:a16="http://schemas.microsoft.com/office/drawing/2014/main" id="{7CB7ECFB-5243-F66B-8183-132C971339EE}"/>
                </a:ext>
              </a:extLst>
            </p:cNvPr>
            <p:cNvCxnSpPr>
              <a:cxnSpLocks/>
            </p:cNvCxnSpPr>
            <p:nvPr/>
          </p:nvCxnSpPr>
          <p:spPr>
            <a:xfrm>
              <a:off x="3023754" y="1775010"/>
              <a:ext cx="1504946" cy="1402032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6" name="Google Shape;5021;p46">
              <a:extLst>
                <a:ext uri="{FF2B5EF4-FFF2-40B4-BE49-F238E27FC236}">
                  <a16:creationId xmlns:a16="http://schemas.microsoft.com/office/drawing/2014/main" id="{2D03342E-0BEF-F2AB-F461-E8F51F744082}"/>
                </a:ext>
              </a:extLst>
            </p:cNvPr>
            <p:cNvCxnSpPr>
              <a:cxnSpLocks/>
            </p:cNvCxnSpPr>
            <p:nvPr/>
          </p:nvCxnSpPr>
          <p:spPr>
            <a:xfrm>
              <a:off x="4979750" y="1778836"/>
              <a:ext cx="193096" cy="1277087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" name="Google Shape;5022;p46">
              <a:extLst>
                <a:ext uri="{FF2B5EF4-FFF2-40B4-BE49-F238E27FC236}">
                  <a16:creationId xmlns:a16="http://schemas.microsoft.com/office/drawing/2014/main" id="{D9A23585-1B7F-E6C5-0ED2-28214D0B2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54450" y="1775010"/>
              <a:ext cx="501805" cy="118925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8" name="Google Shape;5023;p46">
              <a:extLst>
                <a:ext uri="{FF2B5EF4-FFF2-40B4-BE49-F238E27FC236}">
                  <a16:creationId xmlns:a16="http://schemas.microsoft.com/office/drawing/2014/main" id="{7F1FD325-50CF-BCA7-5E89-878CFF5E51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8596" y="1701778"/>
              <a:ext cx="1422018" cy="1334859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9" name="Google Shape;5024;p46">
              <a:extLst>
                <a:ext uri="{FF2B5EF4-FFF2-40B4-BE49-F238E27FC236}">
                  <a16:creationId xmlns:a16="http://schemas.microsoft.com/office/drawing/2014/main" id="{CB4984F7-E720-739B-9120-F29455D61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7812" y="1775549"/>
              <a:ext cx="2093015" cy="1315029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0" name="Google Shape;5025;p46">
            <a:extLst>
              <a:ext uri="{FF2B5EF4-FFF2-40B4-BE49-F238E27FC236}">
                <a16:creationId xmlns:a16="http://schemas.microsoft.com/office/drawing/2014/main" id="{7700E7C5-D9E2-3FEB-E212-C6068992B4B9}"/>
              </a:ext>
            </a:extLst>
          </p:cNvPr>
          <p:cNvSpPr txBox="1">
            <a:spLocks/>
          </p:cNvSpPr>
          <p:nvPr/>
        </p:nvSpPr>
        <p:spPr>
          <a:xfrm>
            <a:off x="1312311" y="125645"/>
            <a:ext cx="6579300" cy="481200"/>
          </a:xfrm>
          <a:prstGeom prst="rect">
            <a:avLst/>
          </a:prstGeom>
          <a:noFill/>
          <a:ln>
            <a:noFill/>
          </a:ln>
          <a:effectLst>
            <a:outerShdw dist="47625" dir="306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erry Cream Soda"/>
              <a:buNone/>
              <a:defRPr sz="3500" b="0" i="0" u="none" strike="noStrike" cap="none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9pPr>
          </a:lstStyle>
          <a:p>
            <a:r>
              <a:rPr lang="en-IN" dirty="0"/>
              <a:t>Meet Our Team </a:t>
            </a:r>
          </a:p>
        </p:txBody>
      </p:sp>
      <p:grpSp>
        <p:nvGrpSpPr>
          <p:cNvPr id="11" name="Google Shape;5026;p46">
            <a:extLst>
              <a:ext uri="{FF2B5EF4-FFF2-40B4-BE49-F238E27FC236}">
                <a16:creationId xmlns:a16="http://schemas.microsoft.com/office/drawing/2014/main" id="{81E1D8EC-E5AC-3EF2-B45D-68BA3566790F}"/>
              </a:ext>
            </a:extLst>
          </p:cNvPr>
          <p:cNvGrpSpPr/>
          <p:nvPr/>
        </p:nvGrpSpPr>
        <p:grpSpPr>
          <a:xfrm>
            <a:off x="131043" y="2363221"/>
            <a:ext cx="7296174" cy="3065954"/>
            <a:chOff x="2433025" y="4006100"/>
            <a:chExt cx="3560325" cy="1496025"/>
          </a:xfrm>
        </p:grpSpPr>
        <p:sp>
          <p:nvSpPr>
            <p:cNvPr id="12" name="Google Shape;5027;p46">
              <a:extLst>
                <a:ext uri="{FF2B5EF4-FFF2-40B4-BE49-F238E27FC236}">
                  <a16:creationId xmlns:a16="http://schemas.microsoft.com/office/drawing/2014/main" id="{AE337AE1-D786-740A-9522-A64E7360B9CB}"/>
                </a:ext>
              </a:extLst>
            </p:cNvPr>
            <p:cNvSpPr/>
            <p:nvPr/>
          </p:nvSpPr>
          <p:spPr>
            <a:xfrm>
              <a:off x="2467850" y="5011250"/>
              <a:ext cx="297900" cy="142750"/>
            </a:xfrm>
            <a:custGeom>
              <a:avLst/>
              <a:gdLst/>
              <a:ahLst/>
              <a:cxnLst/>
              <a:rect l="l" t="t" r="r" b="b"/>
              <a:pathLst>
                <a:path w="11916" h="5710" extrusionOk="0">
                  <a:moveTo>
                    <a:pt x="0" y="1"/>
                  </a:moveTo>
                  <a:cubicBezTo>
                    <a:pt x="1015" y="2527"/>
                    <a:pt x="2546" y="4735"/>
                    <a:pt x="3441" y="5710"/>
                  </a:cubicBezTo>
                  <a:lnTo>
                    <a:pt x="11916" y="5650"/>
                  </a:lnTo>
                  <a:lnTo>
                    <a:pt x="8236" y="1"/>
                  </a:lnTo>
                  <a:close/>
                </a:path>
              </a:pathLst>
            </a:custGeom>
            <a:solidFill>
              <a:srgbClr val="DDD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28;p46">
              <a:extLst>
                <a:ext uri="{FF2B5EF4-FFF2-40B4-BE49-F238E27FC236}">
                  <a16:creationId xmlns:a16="http://schemas.microsoft.com/office/drawing/2014/main" id="{5EE93907-6602-85C8-FE88-9A3061DC9941}"/>
                </a:ext>
              </a:extLst>
            </p:cNvPr>
            <p:cNvSpPr/>
            <p:nvPr/>
          </p:nvSpPr>
          <p:spPr>
            <a:xfrm>
              <a:off x="2433025" y="4849125"/>
              <a:ext cx="240225" cy="160675"/>
            </a:xfrm>
            <a:custGeom>
              <a:avLst/>
              <a:gdLst/>
              <a:ahLst/>
              <a:cxnLst/>
              <a:rect l="l" t="t" r="r" b="b"/>
              <a:pathLst>
                <a:path w="9609" h="6427" extrusionOk="0">
                  <a:moveTo>
                    <a:pt x="558" y="1"/>
                  </a:moveTo>
                  <a:lnTo>
                    <a:pt x="558" y="1"/>
                  </a:lnTo>
                  <a:cubicBezTo>
                    <a:pt x="1" y="1950"/>
                    <a:pt x="498" y="4278"/>
                    <a:pt x="1373" y="6426"/>
                  </a:cubicBezTo>
                  <a:lnTo>
                    <a:pt x="9609" y="6426"/>
                  </a:lnTo>
                  <a:lnTo>
                    <a:pt x="5650" y="359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29;p46">
              <a:extLst>
                <a:ext uri="{FF2B5EF4-FFF2-40B4-BE49-F238E27FC236}">
                  <a16:creationId xmlns:a16="http://schemas.microsoft.com/office/drawing/2014/main" id="{0F6F85B6-EAF9-80E2-9C90-275C07C05186}"/>
                </a:ext>
              </a:extLst>
            </p:cNvPr>
            <p:cNvSpPr/>
            <p:nvPr/>
          </p:nvSpPr>
          <p:spPr>
            <a:xfrm>
              <a:off x="2998975" y="5038600"/>
              <a:ext cx="104950" cy="111925"/>
            </a:xfrm>
            <a:custGeom>
              <a:avLst/>
              <a:gdLst/>
              <a:ahLst/>
              <a:cxnLst/>
              <a:rect l="l" t="t" r="r" b="b"/>
              <a:pathLst>
                <a:path w="4198" h="4477" extrusionOk="0">
                  <a:moveTo>
                    <a:pt x="3283" y="1"/>
                  </a:moveTo>
                  <a:lnTo>
                    <a:pt x="0" y="3383"/>
                  </a:lnTo>
                  <a:lnTo>
                    <a:pt x="498" y="4477"/>
                  </a:lnTo>
                  <a:lnTo>
                    <a:pt x="4198" y="4457"/>
                  </a:lnTo>
                  <a:cubicBezTo>
                    <a:pt x="4198" y="4457"/>
                    <a:pt x="3899" y="2627"/>
                    <a:pt x="3283" y="1"/>
                  </a:cubicBezTo>
                  <a:close/>
                </a:path>
              </a:pathLst>
            </a:custGeom>
            <a:solidFill>
              <a:srgbClr val="DDD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30;p46">
              <a:extLst>
                <a:ext uri="{FF2B5EF4-FFF2-40B4-BE49-F238E27FC236}">
                  <a16:creationId xmlns:a16="http://schemas.microsoft.com/office/drawing/2014/main" id="{6CDB0D0D-A976-BC4B-696A-4E10DADBA8C6}"/>
                </a:ext>
              </a:extLst>
            </p:cNvPr>
            <p:cNvSpPr/>
            <p:nvPr/>
          </p:nvSpPr>
          <p:spPr>
            <a:xfrm>
              <a:off x="2676700" y="4601975"/>
              <a:ext cx="131825" cy="99475"/>
            </a:xfrm>
            <a:custGeom>
              <a:avLst/>
              <a:gdLst/>
              <a:ahLst/>
              <a:cxnLst/>
              <a:rect l="l" t="t" r="r" b="b"/>
              <a:pathLst>
                <a:path w="5273" h="3979" extrusionOk="0">
                  <a:moveTo>
                    <a:pt x="3482" y="0"/>
                  </a:moveTo>
                  <a:cubicBezTo>
                    <a:pt x="996" y="358"/>
                    <a:pt x="81" y="1790"/>
                    <a:pt x="1" y="3601"/>
                  </a:cubicBezTo>
                  <a:lnTo>
                    <a:pt x="5273" y="3979"/>
                  </a:lnTo>
                  <a:lnTo>
                    <a:pt x="34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31;p46">
              <a:extLst>
                <a:ext uri="{FF2B5EF4-FFF2-40B4-BE49-F238E27FC236}">
                  <a16:creationId xmlns:a16="http://schemas.microsoft.com/office/drawing/2014/main" id="{D9B509C0-827F-7777-FBF7-85B5A640AC1E}"/>
                </a:ext>
              </a:extLst>
            </p:cNvPr>
            <p:cNvSpPr/>
            <p:nvPr/>
          </p:nvSpPr>
          <p:spPr>
            <a:xfrm>
              <a:off x="2837350" y="5043075"/>
              <a:ext cx="172100" cy="108450"/>
            </a:xfrm>
            <a:custGeom>
              <a:avLst/>
              <a:gdLst/>
              <a:ahLst/>
              <a:cxnLst/>
              <a:rect l="l" t="t" r="r" b="b"/>
              <a:pathLst>
                <a:path w="6884" h="4338" extrusionOk="0">
                  <a:moveTo>
                    <a:pt x="0" y="1"/>
                  </a:moveTo>
                  <a:lnTo>
                    <a:pt x="2646" y="4338"/>
                  </a:lnTo>
                  <a:lnTo>
                    <a:pt x="6883" y="4298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rgbClr val="DDD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32;p46">
              <a:extLst>
                <a:ext uri="{FF2B5EF4-FFF2-40B4-BE49-F238E27FC236}">
                  <a16:creationId xmlns:a16="http://schemas.microsoft.com/office/drawing/2014/main" id="{E32A6726-299B-6B06-5BFD-9C03454108D8}"/>
                </a:ext>
              </a:extLst>
            </p:cNvPr>
            <p:cNvSpPr/>
            <p:nvPr/>
          </p:nvSpPr>
          <p:spPr>
            <a:xfrm>
              <a:off x="2918400" y="4823275"/>
              <a:ext cx="161650" cy="298900"/>
            </a:xfrm>
            <a:custGeom>
              <a:avLst/>
              <a:gdLst/>
              <a:ahLst/>
              <a:cxnLst/>
              <a:rect l="l" t="t" r="r" b="b"/>
              <a:pathLst>
                <a:path w="6466" h="11956" extrusionOk="0">
                  <a:moveTo>
                    <a:pt x="3741" y="0"/>
                  </a:moveTo>
                  <a:lnTo>
                    <a:pt x="1" y="4794"/>
                  </a:lnTo>
                  <a:lnTo>
                    <a:pt x="3184" y="11956"/>
                  </a:lnTo>
                  <a:lnTo>
                    <a:pt x="6466" y="8534"/>
                  </a:lnTo>
                  <a:cubicBezTo>
                    <a:pt x="5869" y="6088"/>
                    <a:pt x="4974" y="2944"/>
                    <a:pt x="3741" y="0"/>
                  </a:cubicBezTo>
                  <a:close/>
                </a:path>
              </a:pathLst>
            </a:custGeom>
            <a:solidFill>
              <a:srgbClr val="DDD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033;p46">
              <a:extLst>
                <a:ext uri="{FF2B5EF4-FFF2-40B4-BE49-F238E27FC236}">
                  <a16:creationId xmlns:a16="http://schemas.microsoft.com/office/drawing/2014/main" id="{E294B2A4-E1A5-B2D5-AD05-A458E2A17875}"/>
                </a:ext>
              </a:extLst>
            </p:cNvPr>
            <p:cNvSpPr/>
            <p:nvPr/>
          </p:nvSpPr>
          <p:spPr>
            <a:xfrm>
              <a:off x="2723450" y="4970475"/>
              <a:ext cx="178575" cy="182050"/>
            </a:xfrm>
            <a:custGeom>
              <a:avLst/>
              <a:gdLst/>
              <a:ahLst/>
              <a:cxnLst/>
              <a:rect l="l" t="t" r="r" b="b"/>
              <a:pathLst>
                <a:path w="7143" h="7282" extrusionOk="0">
                  <a:moveTo>
                    <a:pt x="2686" y="1"/>
                  </a:moveTo>
                  <a:lnTo>
                    <a:pt x="1" y="4516"/>
                  </a:lnTo>
                  <a:lnTo>
                    <a:pt x="1791" y="7281"/>
                  </a:lnTo>
                  <a:lnTo>
                    <a:pt x="7142" y="7242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DDD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34;p46">
              <a:extLst>
                <a:ext uri="{FF2B5EF4-FFF2-40B4-BE49-F238E27FC236}">
                  <a16:creationId xmlns:a16="http://schemas.microsoft.com/office/drawing/2014/main" id="{E9187107-E757-719D-3C1D-591DCD83579C}"/>
                </a:ext>
              </a:extLst>
            </p:cNvPr>
            <p:cNvSpPr/>
            <p:nvPr/>
          </p:nvSpPr>
          <p:spPr>
            <a:xfrm>
              <a:off x="2847800" y="4670100"/>
              <a:ext cx="162625" cy="271550"/>
            </a:xfrm>
            <a:custGeom>
              <a:avLst/>
              <a:gdLst/>
              <a:ahLst/>
              <a:cxnLst/>
              <a:rect l="l" t="t" r="r" b="b"/>
              <a:pathLst>
                <a:path w="6505" h="10862" extrusionOk="0">
                  <a:moveTo>
                    <a:pt x="2924" y="0"/>
                  </a:moveTo>
                  <a:lnTo>
                    <a:pt x="0" y="4675"/>
                  </a:lnTo>
                  <a:lnTo>
                    <a:pt x="2785" y="10862"/>
                  </a:lnTo>
                  <a:lnTo>
                    <a:pt x="6505" y="6068"/>
                  </a:lnTo>
                  <a:cubicBezTo>
                    <a:pt x="5530" y="3780"/>
                    <a:pt x="4357" y="1612"/>
                    <a:pt x="2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35;p46">
              <a:extLst>
                <a:ext uri="{FF2B5EF4-FFF2-40B4-BE49-F238E27FC236}">
                  <a16:creationId xmlns:a16="http://schemas.microsoft.com/office/drawing/2014/main" id="{58460810-27D0-8FB7-3AF9-B038F7FBABA5}"/>
                </a:ext>
              </a:extLst>
            </p:cNvPr>
            <p:cNvSpPr/>
            <p:nvPr/>
          </p:nvSpPr>
          <p:spPr>
            <a:xfrm>
              <a:off x="2674725" y="4693975"/>
              <a:ext cx="198450" cy="152700"/>
            </a:xfrm>
            <a:custGeom>
              <a:avLst/>
              <a:gdLst/>
              <a:ahLst/>
              <a:cxnLst/>
              <a:rect l="l" t="t" r="r" b="b"/>
              <a:pathLst>
                <a:path w="7938" h="6108" extrusionOk="0">
                  <a:moveTo>
                    <a:pt x="80" y="0"/>
                  </a:moveTo>
                  <a:lnTo>
                    <a:pt x="80" y="0"/>
                  </a:lnTo>
                  <a:cubicBezTo>
                    <a:pt x="0" y="1810"/>
                    <a:pt x="776" y="3999"/>
                    <a:pt x="1671" y="5908"/>
                  </a:cubicBezTo>
                  <a:lnTo>
                    <a:pt x="7938" y="6107"/>
                  </a:lnTo>
                  <a:lnTo>
                    <a:pt x="7938" y="6107"/>
                  </a:lnTo>
                  <a:lnTo>
                    <a:pt x="5371" y="35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36;p46">
              <a:extLst>
                <a:ext uri="{FF2B5EF4-FFF2-40B4-BE49-F238E27FC236}">
                  <a16:creationId xmlns:a16="http://schemas.microsoft.com/office/drawing/2014/main" id="{9318F927-89FF-5316-6B57-CC97529D2293}"/>
                </a:ext>
              </a:extLst>
            </p:cNvPr>
            <p:cNvSpPr/>
            <p:nvPr/>
          </p:nvSpPr>
          <p:spPr>
            <a:xfrm>
              <a:off x="2765225" y="4599600"/>
              <a:ext cx="155200" cy="185400"/>
            </a:xfrm>
            <a:custGeom>
              <a:avLst/>
              <a:gdLst/>
              <a:ahLst/>
              <a:cxnLst/>
              <a:rect l="l" t="t" r="r" b="b"/>
              <a:pathLst>
                <a:path w="6208" h="7416" extrusionOk="0">
                  <a:moveTo>
                    <a:pt x="1021" y="1"/>
                  </a:moveTo>
                  <a:cubicBezTo>
                    <a:pt x="888" y="1"/>
                    <a:pt x="753" y="6"/>
                    <a:pt x="618" y="15"/>
                  </a:cubicBezTo>
                  <a:cubicBezTo>
                    <a:pt x="379" y="35"/>
                    <a:pt x="200" y="35"/>
                    <a:pt x="1" y="75"/>
                  </a:cubicBezTo>
                  <a:lnTo>
                    <a:pt x="3283" y="7416"/>
                  </a:lnTo>
                  <a:lnTo>
                    <a:pt x="6207" y="2741"/>
                  </a:lnTo>
                  <a:cubicBezTo>
                    <a:pt x="4734" y="1100"/>
                    <a:pt x="3016" y="1"/>
                    <a:pt x="10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037;p46">
              <a:extLst>
                <a:ext uri="{FF2B5EF4-FFF2-40B4-BE49-F238E27FC236}">
                  <a16:creationId xmlns:a16="http://schemas.microsoft.com/office/drawing/2014/main" id="{E7B7A2B6-056F-B6D7-231F-B2AE6DA98DC3}"/>
                </a:ext>
              </a:extLst>
            </p:cNvPr>
            <p:cNvSpPr/>
            <p:nvPr/>
          </p:nvSpPr>
          <p:spPr>
            <a:xfrm>
              <a:off x="2621500" y="4791450"/>
              <a:ext cx="168625" cy="290450"/>
            </a:xfrm>
            <a:custGeom>
              <a:avLst/>
              <a:gdLst/>
              <a:ahLst/>
              <a:cxnLst/>
              <a:rect l="l" t="t" r="r" b="b"/>
              <a:pathLst>
                <a:path w="6745" h="11618" extrusionOk="0">
                  <a:moveTo>
                    <a:pt x="1493" y="0"/>
                  </a:moveTo>
                  <a:lnTo>
                    <a:pt x="1" y="5371"/>
                  </a:lnTo>
                  <a:lnTo>
                    <a:pt x="4019" y="11618"/>
                  </a:lnTo>
                  <a:lnTo>
                    <a:pt x="6744" y="7082"/>
                  </a:lnTo>
                  <a:lnTo>
                    <a:pt x="4019" y="2626"/>
                  </a:lnTo>
                  <a:cubicBezTo>
                    <a:pt x="3303" y="1691"/>
                    <a:pt x="2468" y="736"/>
                    <a:pt x="14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38;p46">
              <a:extLst>
                <a:ext uri="{FF2B5EF4-FFF2-40B4-BE49-F238E27FC236}">
                  <a16:creationId xmlns:a16="http://schemas.microsoft.com/office/drawing/2014/main" id="{2BD0840F-EA47-0D7B-A0FF-5B33D86C1CC0}"/>
                </a:ext>
              </a:extLst>
            </p:cNvPr>
            <p:cNvSpPr/>
            <p:nvPr/>
          </p:nvSpPr>
          <p:spPr>
            <a:xfrm>
              <a:off x="2717500" y="4843175"/>
              <a:ext cx="243200" cy="197950"/>
            </a:xfrm>
            <a:custGeom>
              <a:avLst/>
              <a:gdLst/>
              <a:ahLst/>
              <a:cxnLst/>
              <a:rect l="l" t="t" r="r" b="b"/>
              <a:pathLst>
                <a:path w="9728" h="7918" extrusionOk="0">
                  <a:moveTo>
                    <a:pt x="0" y="0"/>
                  </a:moveTo>
                  <a:cubicBezTo>
                    <a:pt x="120" y="259"/>
                    <a:pt x="239" y="537"/>
                    <a:pt x="378" y="796"/>
                  </a:cubicBezTo>
                  <a:lnTo>
                    <a:pt x="4755" y="7917"/>
                  </a:lnTo>
                  <a:lnTo>
                    <a:pt x="9728" y="7917"/>
                  </a:lnTo>
                  <a:lnTo>
                    <a:pt x="6266" y="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039;p46">
              <a:extLst>
                <a:ext uri="{FF2B5EF4-FFF2-40B4-BE49-F238E27FC236}">
                  <a16:creationId xmlns:a16="http://schemas.microsoft.com/office/drawing/2014/main" id="{8166B7AB-581B-B1A7-5F68-1C268BFC9E60}"/>
                </a:ext>
              </a:extLst>
            </p:cNvPr>
            <p:cNvSpPr/>
            <p:nvPr/>
          </p:nvSpPr>
          <p:spPr>
            <a:xfrm>
              <a:off x="2518075" y="4758425"/>
              <a:ext cx="138775" cy="167325"/>
            </a:xfrm>
            <a:custGeom>
              <a:avLst/>
              <a:gdLst/>
              <a:ahLst/>
              <a:cxnLst/>
              <a:rect l="l" t="t" r="r" b="b"/>
              <a:pathLst>
                <a:path w="5551" h="6693" extrusionOk="0">
                  <a:moveTo>
                    <a:pt x="2026" y="1"/>
                  </a:moveTo>
                  <a:cubicBezTo>
                    <a:pt x="1374" y="1"/>
                    <a:pt x="697" y="138"/>
                    <a:pt x="0" y="446"/>
                  </a:cubicBezTo>
                  <a:lnTo>
                    <a:pt x="4058" y="6692"/>
                  </a:lnTo>
                  <a:lnTo>
                    <a:pt x="5550" y="1321"/>
                  </a:lnTo>
                  <a:cubicBezTo>
                    <a:pt x="4495" y="530"/>
                    <a:pt x="3309" y="1"/>
                    <a:pt x="20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40;p46">
              <a:extLst>
                <a:ext uri="{FF2B5EF4-FFF2-40B4-BE49-F238E27FC236}">
                  <a16:creationId xmlns:a16="http://schemas.microsoft.com/office/drawing/2014/main" id="{440D3D07-68BB-4536-5A7C-72F060BE0D52}"/>
                </a:ext>
              </a:extLst>
            </p:cNvPr>
            <p:cNvSpPr/>
            <p:nvPr/>
          </p:nvSpPr>
          <p:spPr>
            <a:xfrm>
              <a:off x="2446950" y="4769550"/>
              <a:ext cx="125850" cy="86075"/>
            </a:xfrm>
            <a:custGeom>
              <a:avLst/>
              <a:gdLst/>
              <a:ahLst/>
              <a:cxnLst/>
              <a:rect l="l" t="t" r="r" b="b"/>
              <a:pathLst>
                <a:path w="5034" h="3443" extrusionOk="0">
                  <a:moveTo>
                    <a:pt x="2805" y="1"/>
                  </a:moveTo>
                  <a:cubicBezTo>
                    <a:pt x="2706" y="61"/>
                    <a:pt x="2606" y="100"/>
                    <a:pt x="2487" y="160"/>
                  </a:cubicBezTo>
                  <a:cubicBezTo>
                    <a:pt x="1115" y="876"/>
                    <a:pt x="339" y="1911"/>
                    <a:pt x="1" y="3104"/>
                  </a:cubicBezTo>
                  <a:lnTo>
                    <a:pt x="5033" y="3442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041;p46">
              <a:extLst>
                <a:ext uri="{FF2B5EF4-FFF2-40B4-BE49-F238E27FC236}">
                  <a16:creationId xmlns:a16="http://schemas.microsoft.com/office/drawing/2014/main" id="{691C68FA-1FC3-9F2C-D22B-607427059895}"/>
                </a:ext>
              </a:extLst>
            </p:cNvPr>
            <p:cNvSpPr/>
            <p:nvPr/>
          </p:nvSpPr>
          <p:spPr>
            <a:xfrm>
              <a:off x="2721975" y="4858075"/>
              <a:ext cx="181525" cy="293950"/>
            </a:xfrm>
            <a:custGeom>
              <a:avLst/>
              <a:gdLst/>
              <a:ahLst/>
              <a:cxnLst/>
              <a:rect l="l" t="t" r="r" b="b"/>
              <a:pathLst>
                <a:path w="7261" h="11758" extrusionOk="0">
                  <a:moveTo>
                    <a:pt x="0" y="1"/>
                  </a:moveTo>
                  <a:lnTo>
                    <a:pt x="2725" y="4417"/>
                  </a:lnTo>
                  <a:lnTo>
                    <a:pt x="2765" y="4437"/>
                  </a:lnTo>
                  <a:lnTo>
                    <a:pt x="2745" y="4497"/>
                  </a:lnTo>
                  <a:lnTo>
                    <a:pt x="7201" y="11757"/>
                  </a:lnTo>
                  <a:lnTo>
                    <a:pt x="7261" y="11757"/>
                  </a:lnTo>
                  <a:lnTo>
                    <a:pt x="4615" y="7421"/>
                  </a:lnTo>
                  <a:lnTo>
                    <a:pt x="4556" y="7421"/>
                  </a:lnTo>
                  <a:lnTo>
                    <a:pt x="4556" y="7361"/>
                  </a:lnTo>
                  <a:lnTo>
                    <a:pt x="4576" y="7361"/>
                  </a:lnTo>
                  <a:lnTo>
                    <a:pt x="199" y="220"/>
                  </a:lnTo>
                  <a:lnTo>
                    <a:pt x="199" y="220"/>
                  </a:lnTo>
                  <a:cubicBezTo>
                    <a:pt x="239" y="299"/>
                    <a:pt x="279" y="339"/>
                    <a:pt x="299" y="419"/>
                  </a:cubicBezTo>
                  <a:cubicBezTo>
                    <a:pt x="199" y="259"/>
                    <a:pt x="100" y="140"/>
                    <a:pt x="0" y="1"/>
                  </a:cubicBez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042;p46">
              <a:extLst>
                <a:ext uri="{FF2B5EF4-FFF2-40B4-BE49-F238E27FC236}">
                  <a16:creationId xmlns:a16="http://schemas.microsoft.com/office/drawing/2014/main" id="{724C5C1F-C1A8-4A31-F9BC-4F9E4BD418A9}"/>
                </a:ext>
              </a:extLst>
            </p:cNvPr>
            <p:cNvSpPr/>
            <p:nvPr/>
          </p:nvSpPr>
          <p:spPr>
            <a:xfrm>
              <a:off x="2573775" y="4856100"/>
              <a:ext cx="1000" cy="2000"/>
            </a:xfrm>
            <a:custGeom>
              <a:avLst/>
              <a:gdLst/>
              <a:ahLst/>
              <a:cxnLst/>
              <a:rect l="l" t="t" r="r" b="b"/>
              <a:pathLst>
                <a:path w="40" h="80" extrusionOk="0">
                  <a:moveTo>
                    <a:pt x="0" y="0"/>
                  </a:moveTo>
                  <a:lnTo>
                    <a:pt x="20" y="80"/>
                  </a:lnTo>
                  <a:lnTo>
                    <a:pt x="40" y="8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043;p46">
              <a:extLst>
                <a:ext uri="{FF2B5EF4-FFF2-40B4-BE49-F238E27FC236}">
                  <a16:creationId xmlns:a16="http://schemas.microsoft.com/office/drawing/2014/main" id="{4A0E44F0-7260-57C1-0AC8-04EED47DE003}"/>
                </a:ext>
              </a:extLst>
            </p:cNvPr>
            <p:cNvSpPr/>
            <p:nvPr/>
          </p:nvSpPr>
          <p:spPr>
            <a:xfrm>
              <a:off x="2619525" y="4925225"/>
              <a:ext cx="2000" cy="1525"/>
            </a:xfrm>
            <a:custGeom>
              <a:avLst/>
              <a:gdLst/>
              <a:ahLst/>
              <a:cxnLst/>
              <a:rect l="l" t="t" r="r" b="b"/>
              <a:pathLst>
                <a:path w="80" h="61" extrusionOk="0">
                  <a:moveTo>
                    <a:pt x="20" y="0"/>
                  </a:moveTo>
                  <a:lnTo>
                    <a:pt x="0" y="60"/>
                  </a:lnTo>
                  <a:lnTo>
                    <a:pt x="80" y="6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044;p46">
              <a:extLst>
                <a:ext uri="{FF2B5EF4-FFF2-40B4-BE49-F238E27FC236}">
                  <a16:creationId xmlns:a16="http://schemas.microsoft.com/office/drawing/2014/main" id="{73F2343A-752C-17CB-54B6-83A879E622B7}"/>
                </a:ext>
              </a:extLst>
            </p:cNvPr>
            <p:cNvSpPr/>
            <p:nvPr/>
          </p:nvSpPr>
          <p:spPr>
            <a:xfrm>
              <a:off x="2467350" y="5009775"/>
              <a:ext cx="206900" cy="1500"/>
            </a:xfrm>
            <a:custGeom>
              <a:avLst/>
              <a:gdLst/>
              <a:ahLst/>
              <a:cxnLst/>
              <a:rect l="l" t="t" r="r" b="b"/>
              <a:pathLst>
                <a:path w="8276" h="60" extrusionOk="0">
                  <a:moveTo>
                    <a:pt x="0" y="0"/>
                  </a:moveTo>
                  <a:cubicBezTo>
                    <a:pt x="0" y="20"/>
                    <a:pt x="20" y="40"/>
                    <a:pt x="20" y="60"/>
                  </a:cubicBezTo>
                  <a:lnTo>
                    <a:pt x="8275" y="60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045;p46">
              <a:extLst>
                <a:ext uri="{FF2B5EF4-FFF2-40B4-BE49-F238E27FC236}">
                  <a16:creationId xmlns:a16="http://schemas.microsoft.com/office/drawing/2014/main" id="{974A06DA-4FBB-6E1E-4B8A-14BE40552F12}"/>
                </a:ext>
              </a:extLst>
            </p:cNvPr>
            <p:cNvSpPr/>
            <p:nvPr/>
          </p:nvSpPr>
          <p:spPr>
            <a:xfrm>
              <a:off x="2673225" y="5009775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1" y="0"/>
                  </a:moveTo>
                  <a:lnTo>
                    <a:pt x="4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046;p46">
              <a:extLst>
                <a:ext uri="{FF2B5EF4-FFF2-40B4-BE49-F238E27FC236}">
                  <a16:creationId xmlns:a16="http://schemas.microsoft.com/office/drawing/2014/main" id="{2CC59830-F7FE-6774-81F4-ABA8C158E2A6}"/>
                </a:ext>
              </a:extLst>
            </p:cNvPr>
            <p:cNvSpPr/>
            <p:nvPr/>
          </p:nvSpPr>
          <p:spPr>
            <a:xfrm>
              <a:off x="2721975" y="4968500"/>
              <a:ext cx="68650" cy="114900"/>
            </a:xfrm>
            <a:custGeom>
              <a:avLst/>
              <a:gdLst/>
              <a:ahLst/>
              <a:cxnLst/>
              <a:rect l="l" t="t" r="r" b="b"/>
              <a:pathLst>
                <a:path w="2746" h="4596" extrusionOk="0">
                  <a:moveTo>
                    <a:pt x="2725" y="0"/>
                  </a:moveTo>
                  <a:lnTo>
                    <a:pt x="0" y="4536"/>
                  </a:lnTo>
                  <a:lnTo>
                    <a:pt x="60" y="4595"/>
                  </a:lnTo>
                  <a:lnTo>
                    <a:pt x="2745" y="80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047;p46">
              <a:extLst>
                <a:ext uri="{FF2B5EF4-FFF2-40B4-BE49-F238E27FC236}">
                  <a16:creationId xmlns:a16="http://schemas.microsoft.com/office/drawing/2014/main" id="{862A32FF-CF27-CA60-4996-36867D30B6EB}"/>
                </a:ext>
              </a:extLst>
            </p:cNvPr>
            <p:cNvSpPr/>
            <p:nvPr/>
          </p:nvSpPr>
          <p:spPr>
            <a:xfrm>
              <a:off x="2721475" y="5081875"/>
              <a:ext cx="2000" cy="1525"/>
            </a:xfrm>
            <a:custGeom>
              <a:avLst/>
              <a:gdLst/>
              <a:ahLst/>
              <a:cxnLst/>
              <a:rect l="l" t="t" r="r" b="b"/>
              <a:pathLst>
                <a:path w="80" h="61" extrusionOk="0">
                  <a:moveTo>
                    <a:pt x="20" y="1"/>
                  </a:moveTo>
                  <a:lnTo>
                    <a:pt x="0" y="40"/>
                  </a:lnTo>
                  <a:lnTo>
                    <a:pt x="60" y="60"/>
                  </a:lnTo>
                  <a:lnTo>
                    <a:pt x="80" y="6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48;p46">
              <a:extLst>
                <a:ext uri="{FF2B5EF4-FFF2-40B4-BE49-F238E27FC236}">
                  <a16:creationId xmlns:a16="http://schemas.microsoft.com/office/drawing/2014/main" id="{CA0516AE-7811-7928-8861-66659F1FA10D}"/>
                </a:ext>
              </a:extLst>
            </p:cNvPr>
            <p:cNvSpPr/>
            <p:nvPr/>
          </p:nvSpPr>
          <p:spPr>
            <a:xfrm>
              <a:off x="2790100" y="4968500"/>
              <a:ext cx="1025" cy="2000"/>
            </a:xfrm>
            <a:custGeom>
              <a:avLst/>
              <a:gdLst/>
              <a:ahLst/>
              <a:cxnLst/>
              <a:rect l="l" t="t" r="r" b="b"/>
              <a:pathLst>
                <a:path w="41" h="80" extrusionOk="0">
                  <a:moveTo>
                    <a:pt x="0" y="0"/>
                  </a:moveTo>
                  <a:lnTo>
                    <a:pt x="20" y="80"/>
                  </a:lnTo>
                  <a:lnTo>
                    <a:pt x="4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49;p46">
              <a:extLst>
                <a:ext uri="{FF2B5EF4-FFF2-40B4-BE49-F238E27FC236}">
                  <a16:creationId xmlns:a16="http://schemas.microsoft.com/office/drawing/2014/main" id="{83D3862F-18CE-3627-2C4D-D7D866D6394C}"/>
                </a:ext>
              </a:extLst>
            </p:cNvPr>
            <p:cNvSpPr/>
            <p:nvPr/>
          </p:nvSpPr>
          <p:spPr>
            <a:xfrm>
              <a:off x="2808000" y="4701425"/>
              <a:ext cx="2025" cy="1525"/>
            </a:xfrm>
            <a:custGeom>
              <a:avLst/>
              <a:gdLst/>
              <a:ahLst/>
              <a:cxnLst/>
              <a:rect l="l" t="t" r="r" b="b"/>
              <a:pathLst>
                <a:path w="81" h="61" extrusionOk="0">
                  <a:moveTo>
                    <a:pt x="1" y="1"/>
                  </a:moveTo>
                  <a:lnTo>
                    <a:pt x="40" y="60"/>
                  </a:lnTo>
                  <a:lnTo>
                    <a:pt x="80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050;p46">
              <a:extLst>
                <a:ext uri="{FF2B5EF4-FFF2-40B4-BE49-F238E27FC236}">
                  <a16:creationId xmlns:a16="http://schemas.microsoft.com/office/drawing/2014/main" id="{C1760F32-C4E6-EBFE-401A-815866DF23AB}"/>
                </a:ext>
              </a:extLst>
            </p:cNvPr>
            <p:cNvSpPr/>
            <p:nvPr/>
          </p:nvSpPr>
          <p:spPr>
            <a:xfrm>
              <a:off x="2846300" y="4784975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40" y="1"/>
                  </a:moveTo>
                  <a:lnTo>
                    <a:pt x="0" y="60"/>
                  </a:lnTo>
                  <a:lnTo>
                    <a:pt x="60" y="80"/>
                  </a:lnTo>
                  <a:lnTo>
                    <a:pt x="80" y="8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051;p46">
              <a:extLst>
                <a:ext uri="{FF2B5EF4-FFF2-40B4-BE49-F238E27FC236}">
                  <a16:creationId xmlns:a16="http://schemas.microsoft.com/office/drawing/2014/main" id="{C08E3B73-6F12-6730-714E-80AA1D351A1F}"/>
                </a:ext>
              </a:extLst>
            </p:cNvPr>
            <p:cNvSpPr/>
            <p:nvPr/>
          </p:nvSpPr>
          <p:spPr>
            <a:xfrm>
              <a:off x="2873150" y="4846650"/>
              <a:ext cx="1525" cy="1500"/>
            </a:xfrm>
            <a:custGeom>
              <a:avLst/>
              <a:gdLst/>
              <a:ahLst/>
              <a:cxnLst/>
              <a:rect l="l" t="t" r="r" b="b"/>
              <a:pathLst>
                <a:path w="61" h="60" extrusionOk="0">
                  <a:moveTo>
                    <a:pt x="1" y="0"/>
                  </a:moveTo>
                  <a:lnTo>
                    <a:pt x="20" y="6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052;p46">
              <a:extLst>
                <a:ext uri="{FF2B5EF4-FFF2-40B4-BE49-F238E27FC236}">
                  <a16:creationId xmlns:a16="http://schemas.microsoft.com/office/drawing/2014/main" id="{86E163FD-C612-7847-3AEE-F17FD0303CFD}"/>
                </a:ext>
              </a:extLst>
            </p:cNvPr>
            <p:cNvSpPr/>
            <p:nvPr/>
          </p:nvSpPr>
          <p:spPr>
            <a:xfrm>
              <a:off x="2917425" y="4821275"/>
              <a:ext cx="94000" cy="121875"/>
            </a:xfrm>
            <a:custGeom>
              <a:avLst/>
              <a:gdLst/>
              <a:ahLst/>
              <a:cxnLst/>
              <a:rect l="l" t="t" r="r" b="b"/>
              <a:pathLst>
                <a:path w="3760" h="4875" extrusionOk="0">
                  <a:moveTo>
                    <a:pt x="3720" y="1"/>
                  </a:moveTo>
                  <a:lnTo>
                    <a:pt x="0" y="4795"/>
                  </a:lnTo>
                  <a:lnTo>
                    <a:pt x="20" y="4874"/>
                  </a:lnTo>
                  <a:lnTo>
                    <a:pt x="3760" y="80"/>
                  </a:lnTo>
                  <a:cubicBezTo>
                    <a:pt x="3760" y="41"/>
                    <a:pt x="3720" y="21"/>
                    <a:pt x="3720" y="1"/>
                  </a:cubicBez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053;p46">
              <a:extLst>
                <a:ext uri="{FF2B5EF4-FFF2-40B4-BE49-F238E27FC236}">
                  <a16:creationId xmlns:a16="http://schemas.microsoft.com/office/drawing/2014/main" id="{8351D496-244C-3C17-F745-9D4C9D70CBE1}"/>
                </a:ext>
              </a:extLst>
            </p:cNvPr>
            <p:cNvSpPr/>
            <p:nvPr/>
          </p:nvSpPr>
          <p:spPr>
            <a:xfrm>
              <a:off x="2916925" y="4941625"/>
              <a:ext cx="1000" cy="2025"/>
            </a:xfrm>
            <a:custGeom>
              <a:avLst/>
              <a:gdLst/>
              <a:ahLst/>
              <a:cxnLst/>
              <a:rect l="l" t="t" r="r" b="b"/>
              <a:pathLst>
                <a:path w="40" h="81" extrusionOk="0">
                  <a:moveTo>
                    <a:pt x="20" y="1"/>
                  </a:moveTo>
                  <a:lnTo>
                    <a:pt x="0" y="41"/>
                  </a:lnTo>
                  <a:lnTo>
                    <a:pt x="40" y="80"/>
                  </a:lnTo>
                  <a:lnTo>
                    <a:pt x="40" y="60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054;p46">
              <a:extLst>
                <a:ext uri="{FF2B5EF4-FFF2-40B4-BE49-F238E27FC236}">
                  <a16:creationId xmlns:a16="http://schemas.microsoft.com/office/drawing/2014/main" id="{B5244FA7-F109-5AE8-4E2E-A7EEB7619C1B}"/>
                </a:ext>
              </a:extLst>
            </p:cNvPr>
            <p:cNvSpPr/>
            <p:nvPr/>
          </p:nvSpPr>
          <p:spPr>
            <a:xfrm>
              <a:off x="2836350" y="5041100"/>
              <a:ext cx="125350" cy="2000"/>
            </a:xfrm>
            <a:custGeom>
              <a:avLst/>
              <a:gdLst/>
              <a:ahLst/>
              <a:cxnLst/>
              <a:rect l="l" t="t" r="r" b="b"/>
              <a:pathLst>
                <a:path w="5014" h="80" extrusionOk="0">
                  <a:moveTo>
                    <a:pt x="1" y="0"/>
                  </a:moveTo>
                  <a:lnTo>
                    <a:pt x="40" y="80"/>
                  </a:lnTo>
                  <a:lnTo>
                    <a:pt x="5013" y="80"/>
                  </a:lnTo>
                  <a:lnTo>
                    <a:pt x="4974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055;p46">
              <a:extLst>
                <a:ext uri="{FF2B5EF4-FFF2-40B4-BE49-F238E27FC236}">
                  <a16:creationId xmlns:a16="http://schemas.microsoft.com/office/drawing/2014/main" id="{BB8AEA29-D71F-5AF0-C541-38E49C990463}"/>
                </a:ext>
              </a:extLst>
            </p:cNvPr>
            <p:cNvSpPr/>
            <p:nvPr/>
          </p:nvSpPr>
          <p:spPr>
            <a:xfrm>
              <a:off x="2960675" y="5041100"/>
              <a:ext cx="1025" cy="2000"/>
            </a:xfrm>
            <a:custGeom>
              <a:avLst/>
              <a:gdLst/>
              <a:ahLst/>
              <a:cxnLst/>
              <a:rect l="l" t="t" r="r" b="b"/>
              <a:pathLst>
                <a:path w="41" h="80" extrusionOk="0">
                  <a:moveTo>
                    <a:pt x="1" y="0"/>
                  </a:moveTo>
                  <a:lnTo>
                    <a:pt x="40" y="8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056;p46">
              <a:extLst>
                <a:ext uri="{FF2B5EF4-FFF2-40B4-BE49-F238E27FC236}">
                  <a16:creationId xmlns:a16="http://schemas.microsoft.com/office/drawing/2014/main" id="{5A261CB9-4888-9948-4D3B-A6C1E0226C77}"/>
                </a:ext>
              </a:extLst>
            </p:cNvPr>
            <p:cNvSpPr/>
            <p:nvPr/>
          </p:nvSpPr>
          <p:spPr>
            <a:xfrm>
              <a:off x="2835850" y="5041100"/>
              <a:ext cx="1525" cy="2000"/>
            </a:xfrm>
            <a:custGeom>
              <a:avLst/>
              <a:gdLst/>
              <a:ahLst/>
              <a:cxnLst/>
              <a:rect l="l" t="t" r="r" b="b"/>
              <a:pathLst>
                <a:path w="61" h="80" extrusionOk="0">
                  <a:moveTo>
                    <a:pt x="1" y="0"/>
                  </a:moveTo>
                  <a:lnTo>
                    <a:pt x="1" y="80"/>
                  </a:lnTo>
                  <a:lnTo>
                    <a:pt x="60" y="8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057;p46">
              <a:extLst>
                <a:ext uri="{FF2B5EF4-FFF2-40B4-BE49-F238E27FC236}">
                  <a16:creationId xmlns:a16="http://schemas.microsoft.com/office/drawing/2014/main" id="{94359D2A-E3E6-DA8B-E53F-FF75C032E9DD}"/>
                </a:ext>
              </a:extLst>
            </p:cNvPr>
            <p:cNvSpPr/>
            <p:nvPr/>
          </p:nvSpPr>
          <p:spPr>
            <a:xfrm>
              <a:off x="5287625" y="4693975"/>
              <a:ext cx="6500" cy="20400"/>
            </a:xfrm>
            <a:custGeom>
              <a:avLst/>
              <a:gdLst/>
              <a:ahLst/>
              <a:cxnLst/>
              <a:rect l="l" t="t" r="r" b="b"/>
              <a:pathLst>
                <a:path w="260" h="816" extrusionOk="0">
                  <a:moveTo>
                    <a:pt x="259" y="0"/>
                  </a:moveTo>
                  <a:lnTo>
                    <a:pt x="1" y="816"/>
                  </a:lnTo>
                  <a:lnTo>
                    <a:pt x="259" y="816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058;p46">
              <a:extLst>
                <a:ext uri="{FF2B5EF4-FFF2-40B4-BE49-F238E27FC236}">
                  <a16:creationId xmlns:a16="http://schemas.microsoft.com/office/drawing/2014/main" id="{65811F88-B9E6-488E-3461-752AB0B1C2D8}"/>
                </a:ext>
              </a:extLst>
            </p:cNvPr>
            <p:cNvSpPr/>
            <p:nvPr/>
          </p:nvSpPr>
          <p:spPr>
            <a:xfrm>
              <a:off x="2950225" y="4818300"/>
              <a:ext cx="61700" cy="408825"/>
            </a:xfrm>
            <a:custGeom>
              <a:avLst/>
              <a:gdLst/>
              <a:ahLst/>
              <a:cxnLst/>
              <a:rect l="l" t="t" r="r" b="b"/>
              <a:pathLst>
                <a:path w="2468" h="16353" extrusionOk="0">
                  <a:moveTo>
                    <a:pt x="1" y="0"/>
                  </a:moveTo>
                  <a:lnTo>
                    <a:pt x="797" y="16352"/>
                  </a:lnTo>
                  <a:lnTo>
                    <a:pt x="1254" y="16332"/>
                  </a:lnTo>
                  <a:cubicBezTo>
                    <a:pt x="1254" y="16332"/>
                    <a:pt x="2468" y="2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059;p46">
              <a:extLst>
                <a:ext uri="{FF2B5EF4-FFF2-40B4-BE49-F238E27FC236}">
                  <a16:creationId xmlns:a16="http://schemas.microsoft.com/office/drawing/2014/main" id="{CE6DF0B7-2BF3-EDE1-7B24-8ED90BCAD16A}"/>
                </a:ext>
              </a:extLst>
            </p:cNvPr>
            <p:cNvSpPr/>
            <p:nvPr/>
          </p:nvSpPr>
          <p:spPr>
            <a:xfrm>
              <a:off x="2850275" y="4789750"/>
              <a:ext cx="117900" cy="437375"/>
            </a:xfrm>
            <a:custGeom>
              <a:avLst/>
              <a:gdLst/>
              <a:ahLst/>
              <a:cxnLst/>
              <a:rect l="l" t="t" r="r" b="b"/>
              <a:pathLst>
                <a:path w="4716" h="17495" extrusionOk="0">
                  <a:moveTo>
                    <a:pt x="93" y="1"/>
                  </a:moveTo>
                  <a:cubicBezTo>
                    <a:pt x="62" y="1"/>
                    <a:pt x="31" y="3"/>
                    <a:pt x="1" y="9"/>
                  </a:cubicBezTo>
                  <a:lnTo>
                    <a:pt x="4675" y="17494"/>
                  </a:lnTo>
                  <a:lnTo>
                    <a:pt x="4715" y="17494"/>
                  </a:lnTo>
                  <a:lnTo>
                    <a:pt x="3919" y="1142"/>
                  </a:lnTo>
                  <a:lnTo>
                    <a:pt x="3899" y="1142"/>
                  </a:lnTo>
                  <a:cubicBezTo>
                    <a:pt x="2706" y="1182"/>
                    <a:pt x="2785" y="4763"/>
                    <a:pt x="3203" y="8562"/>
                  </a:cubicBezTo>
                  <a:cubicBezTo>
                    <a:pt x="2407" y="4253"/>
                    <a:pt x="1327" y="1"/>
                    <a:pt x="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060;p46">
              <a:extLst>
                <a:ext uri="{FF2B5EF4-FFF2-40B4-BE49-F238E27FC236}">
                  <a16:creationId xmlns:a16="http://schemas.microsoft.com/office/drawing/2014/main" id="{47C9E304-EBEF-D284-B88D-8FF1BA695BC0}"/>
                </a:ext>
              </a:extLst>
            </p:cNvPr>
            <p:cNvSpPr/>
            <p:nvPr/>
          </p:nvSpPr>
          <p:spPr>
            <a:xfrm>
              <a:off x="2704550" y="4867025"/>
              <a:ext cx="255650" cy="362075"/>
            </a:xfrm>
            <a:custGeom>
              <a:avLst/>
              <a:gdLst/>
              <a:ahLst/>
              <a:cxnLst/>
              <a:rect l="l" t="t" r="r" b="b"/>
              <a:pathLst>
                <a:path w="10226" h="14483" extrusionOk="0">
                  <a:moveTo>
                    <a:pt x="1752" y="1"/>
                  </a:moveTo>
                  <a:lnTo>
                    <a:pt x="1752" y="1"/>
                  </a:lnTo>
                  <a:cubicBezTo>
                    <a:pt x="1" y="1672"/>
                    <a:pt x="9689" y="14324"/>
                    <a:pt x="9689" y="14324"/>
                  </a:cubicBezTo>
                  <a:lnTo>
                    <a:pt x="9748" y="14483"/>
                  </a:lnTo>
                  <a:lnTo>
                    <a:pt x="10226" y="14383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061;p46">
              <a:extLst>
                <a:ext uri="{FF2B5EF4-FFF2-40B4-BE49-F238E27FC236}">
                  <a16:creationId xmlns:a16="http://schemas.microsoft.com/office/drawing/2014/main" id="{2D160F32-F3B0-C110-D193-B19786E6873A}"/>
                </a:ext>
              </a:extLst>
            </p:cNvPr>
            <p:cNvSpPr/>
            <p:nvPr/>
          </p:nvSpPr>
          <p:spPr>
            <a:xfrm>
              <a:off x="2748825" y="4789950"/>
              <a:ext cx="216850" cy="437175"/>
            </a:xfrm>
            <a:custGeom>
              <a:avLst/>
              <a:gdLst/>
              <a:ahLst/>
              <a:cxnLst/>
              <a:rect l="l" t="t" r="r" b="b"/>
              <a:pathLst>
                <a:path w="8674" h="17487" extrusionOk="0">
                  <a:moveTo>
                    <a:pt x="3999" y="1"/>
                  </a:moveTo>
                  <a:lnTo>
                    <a:pt x="3999" y="1"/>
                  </a:lnTo>
                  <a:cubicBezTo>
                    <a:pt x="2686" y="398"/>
                    <a:pt x="3999" y="5670"/>
                    <a:pt x="5471" y="10325"/>
                  </a:cubicBezTo>
                  <a:cubicBezTo>
                    <a:pt x="3717" y="6688"/>
                    <a:pt x="1621" y="2914"/>
                    <a:pt x="358" y="2914"/>
                  </a:cubicBezTo>
                  <a:cubicBezTo>
                    <a:pt x="260" y="2914"/>
                    <a:pt x="167" y="2937"/>
                    <a:pt x="80" y="2984"/>
                  </a:cubicBezTo>
                  <a:cubicBezTo>
                    <a:pt x="60" y="3024"/>
                    <a:pt x="20" y="3024"/>
                    <a:pt x="0" y="3044"/>
                  </a:cubicBezTo>
                  <a:lnTo>
                    <a:pt x="8475" y="17446"/>
                  </a:lnTo>
                  <a:lnTo>
                    <a:pt x="8574" y="17407"/>
                  </a:lnTo>
                  <a:lnTo>
                    <a:pt x="8674" y="17486"/>
                  </a:lnTo>
                  <a:lnTo>
                    <a:pt x="3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062;p46">
              <a:extLst>
                <a:ext uri="{FF2B5EF4-FFF2-40B4-BE49-F238E27FC236}">
                  <a16:creationId xmlns:a16="http://schemas.microsoft.com/office/drawing/2014/main" id="{BDA6D8C0-C42C-7A0D-2831-BCED5A920F2B}"/>
                </a:ext>
              </a:extLst>
            </p:cNvPr>
            <p:cNvSpPr/>
            <p:nvPr/>
          </p:nvSpPr>
          <p:spPr>
            <a:xfrm>
              <a:off x="2743850" y="4856100"/>
              <a:ext cx="5500" cy="10950"/>
            </a:xfrm>
            <a:custGeom>
              <a:avLst/>
              <a:gdLst/>
              <a:ahLst/>
              <a:cxnLst/>
              <a:rect l="l" t="t" r="r" b="b"/>
              <a:pathLst>
                <a:path w="220" h="438" extrusionOk="0">
                  <a:moveTo>
                    <a:pt x="0" y="0"/>
                  </a:moveTo>
                  <a:lnTo>
                    <a:pt x="180" y="438"/>
                  </a:lnTo>
                  <a:lnTo>
                    <a:pt x="219" y="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063;p46">
              <a:extLst>
                <a:ext uri="{FF2B5EF4-FFF2-40B4-BE49-F238E27FC236}">
                  <a16:creationId xmlns:a16="http://schemas.microsoft.com/office/drawing/2014/main" id="{67727629-328B-C475-85DE-15EF6BB25169}"/>
                </a:ext>
              </a:extLst>
            </p:cNvPr>
            <p:cNvSpPr/>
            <p:nvPr/>
          </p:nvSpPr>
          <p:spPr>
            <a:xfrm>
              <a:off x="2748325" y="4866050"/>
              <a:ext cx="213875" cy="360575"/>
            </a:xfrm>
            <a:custGeom>
              <a:avLst/>
              <a:gdLst/>
              <a:ahLst/>
              <a:cxnLst/>
              <a:rect l="l" t="t" r="r" b="b"/>
              <a:pathLst>
                <a:path w="8555" h="14423" extrusionOk="0">
                  <a:moveTo>
                    <a:pt x="40" y="0"/>
                  </a:moveTo>
                  <a:lnTo>
                    <a:pt x="1" y="40"/>
                  </a:lnTo>
                  <a:lnTo>
                    <a:pt x="8475" y="14422"/>
                  </a:lnTo>
                  <a:lnTo>
                    <a:pt x="8554" y="1440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064;p46">
              <a:extLst>
                <a:ext uri="{FF2B5EF4-FFF2-40B4-BE49-F238E27FC236}">
                  <a16:creationId xmlns:a16="http://schemas.microsoft.com/office/drawing/2014/main" id="{FFCA91FA-68C9-C58F-A443-26E08163BA00}"/>
                </a:ext>
              </a:extLst>
            </p:cNvPr>
            <p:cNvSpPr/>
            <p:nvPr/>
          </p:nvSpPr>
          <p:spPr>
            <a:xfrm>
              <a:off x="2848775" y="4789950"/>
              <a:ext cx="118900" cy="437675"/>
            </a:xfrm>
            <a:custGeom>
              <a:avLst/>
              <a:gdLst/>
              <a:ahLst/>
              <a:cxnLst/>
              <a:rect l="l" t="t" r="r" b="b"/>
              <a:pathLst>
                <a:path w="4756" h="17507" extrusionOk="0">
                  <a:moveTo>
                    <a:pt x="61" y="1"/>
                  </a:moveTo>
                  <a:cubicBezTo>
                    <a:pt x="41" y="1"/>
                    <a:pt x="41" y="1"/>
                    <a:pt x="1" y="40"/>
                  </a:cubicBezTo>
                  <a:lnTo>
                    <a:pt x="4676" y="17506"/>
                  </a:lnTo>
                  <a:lnTo>
                    <a:pt x="4755" y="1748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65;p46">
              <a:extLst>
                <a:ext uri="{FF2B5EF4-FFF2-40B4-BE49-F238E27FC236}">
                  <a16:creationId xmlns:a16="http://schemas.microsoft.com/office/drawing/2014/main" id="{8602575E-4620-9684-6F29-6A65FCD08370}"/>
                </a:ext>
              </a:extLst>
            </p:cNvPr>
            <p:cNvSpPr/>
            <p:nvPr/>
          </p:nvSpPr>
          <p:spPr>
            <a:xfrm>
              <a:off x="2949250" y="4818300"/>
              <a:ext cx="21400" cy="408825"/>
            </a:xfrm>
            <a:custGeom>
              <a:avLst/>
              <a:gdLst/>
              <a:ahLst/>
              <a:cxnLst/>
              <a:rect l="l" t="t" r="r" b="b"/>
              <a:pathLst>
                <a:path w="856" h="16353" extrusionOk="0">
                  <a:moveTo>
                    <a:pt x="0" y="0"/>
                  </a:moveTo>
                  <a:lnTo>
                    <a:pt x="796" y="16352"/>
                  </a:lnTo>
                  <a:lnTo>
                    <a:pt x="856" y="1635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066;p46">
              <a:extLst>
                <a:ext uri="{FF2B5EF4-FFF2-40B4-BE49-F238E27FC236}">
                  <a16:creationId xmlns:a16="http://schemas.microsoft.com/office/drawing/2014/main" id="{2546A444-43EF-525B-7998-0B67EC5DEDB6}"/>
                </a:ext>
              </a:extLst>
            </p:cNvPr>
            <p:cNvSpPr/>
            <p:nvPr/>
          </p:nvSpPr>
          <p:spPr>
            <a:xfrm>
              <a:off x="2791100" y="4533825"/>
              <a:ext cx="274550" cy="668925"/>
            </a:xfrm>
            <a:custGeom>
              <a:avLst/>
              <a:gdLst/>
              <a:ahLst/>
              <a:cxnLst/>
              <a:rect l="l" t="t" r="r" b="b"/>
              <a:pathLst>
                <a:path w="10982" h="26757" extrusionOk="0">
                  <a:moveTo>
                    <a:pt x="4277" y="1"/>
                  </a:moveTo>
                  <a:cubicBezTo>
                    <a:pt x="4237" y="1"/>
                    <a:pt x="4198" y="1"/>
                    <a:pt x="4158" y="41"/>
                  </a:cubicBezTo>
                  <a:cubicBezTo>
                    <a:pt x="0" y="976"/>
                    <a:pt x="10205" y="26438"/>
                    <a:pt x="10205" y="26438"/>
                  </a:cubicBezTo>
                  <a:lnTo>
                    <a:pt x="10225" y="26438"/>
                  </a:lnTo>
                  <a:cubicBezTo>
                    <a:pt x="10245" y="26617"/>
                    <a:pt x="10245" y="26717"/>
                    <a:pt x="10245" y="26717"/>
                  </a:cubicBezTo>
                  <a:lnTo>
                    <a:pt x="10981" y="26756"/>
                  </a:lnTo>
                  <a:lnTo>
                    <a:pt x="10981" y="26756"/>
                  </a:lnTo>
                  <a:lnTo>
                    <a:pt x="42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067;p46">
              <a:extLst>
                <a:ext uri="{FF2B5EF4-FFF2-40B4-BE49-F238E27FC236}">
                  <a16:creationId xmlns:a16="http://schemas.microsoft.com/office/drawing/2014/main" id="{2DC18A68-5FAE-B9BC-7528-61146F120CFE}"/>
                </a:ext>
              </a:extLst>
            </p:cNvPr>
            <p:cNvSpPr/>
            <p:nvPr/>
          </p:nvSpPr>
          <p:spPr>
            <a:xfrm>
              <a:off x="2899309" y="4458725"/>
              <a:ext cx="185025" cy="748500"/>
            </a:xfrm>
            <a:custGeom>
              <a:avLst/>
              <a:gdLst/>
              <a:ahLst/>
              <a:cxnLst/>
              <a:rect l="l" t="t" r="r" b="b"/>
              <a:pathLst>
                <a:path w="7401" h="29940" extrusionOk="0">
                  <a:moveTo>
                    <a:pt x="7363" y="0"/>
                  </a:moveTo>
                  <a:cubicBezTo>
                    <a:pt x="5071" y="0"/>
                    <a:pt x="4856" y="8997"/>
                    <a:pt x="5113" y="17089"/>
                  </a:cubicBezTo>
                  <a:cubicBezTo>
                    <a:pt x="3901" y="10235"/>
                    <a:pt x="2134" y="2985"/>
                    <a:pt x="9" y="2985"/>
                  </a:cubicBezTo>
                  <a:cubicBezTo>
                    <a:pt x="6" y="2985"/>
                    <a:pt x="4" y="2985"/>
                    <a:pt x="1" y="2985"/>
                  </a:cubicBezTo>
                  <a:lnTo>
                    <a:pt x="6685" y="29741"/>
                  </a:lnTo>
                  <a:lnTo>
                    <a:pt x="6884" y="29760"/>
                  </a:lnTo>
                  <a:lnTo>
                    <a:pt x="7023" y="29920"/>
                  </a:lnTo>
                  <a:lnTo>
                    <a:pt x="7162" y="29940"/>
                  </a:lnTo>
                  <a:lnTo>
                    <a:pt x="7401" y="1"/>
                  </a:lnTo>
                  <a:cubicBezTo>
                    <a:pt x="7388" y="0"/>
                    <a:pt x="7375" y="0"/>
                    <a:pt x="7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068;p46">
              <a:extLst>
                <a:ext uri="{FF2B5EF4-FFF2-40B4-BE49-F238E27FC236}">
                  <a16:creationId xmlns:a16="http://schemas.microsoft.com/office/drawing/2014/main" id="{27182C40-8135-0EFD-2E9B-ADB7EF549452}"/>
                </a:ext>
              </a:extLst>
            </p:cNvPr>
            <p:cNvSpPr/>
            <p:nvPr/>
          </p:nvSpPr>
          <p:spPr>
            <a:xfrm>
              <a:off x="3064732" y="4468175"/>
              <a:ext cx="150225" cy="750000"/>
            </a:xfrm>
            <a:custGeom>
              <a:avLst/>
              <a:gdLst/>
              <a:ahLst/>
              <a:cxnLst/>
              <a:rect l="l" t="t" r="r" b="b"/>
              <a:pathLst>
                <a:path w="6009" h="30000" extrusionOk="0">
                  <a:moveTo>
                    <a:pt x="260" y="1"/>
                  </a:moveTo>
                  <a:lnTo>
                    <a:pt x="1" y="29939"/>
                  </a:lnTo>
                  <a:lnTo>
                    <a:pt x="240" y="29999"/>
                  </a:lnTo>
                  <a:lnTo>
                    <a:pt x="6009" y="3542"/>
                  </a:lnTo>
                  <a:cubicBezTo>
                    <a:pt x="5969" y="3542"/>
                    <a:pt x="5969" y="3542"/>
                    <a:pt x="5949" y="3522"/>
                  </a:cubicBezTo>
                  <a:cubicBezTo>
                    <a:pt x="5876" y="3505"/>
                    <a:pt x="5804" y="3496"/>
                    <a:pt x="5733" y="3496"/>
                  </a:cubicBezTo>
                  <a:cubicBezTo>
                    <a:pt x="3909" y="3496"/>
                    <a:pt x="2509" y="9028"/>
                    <a:pt x="1533" y="15020"/>
                  </a:cubicBezTo>
                  <a:cubicBezTo>
                    <a:pt x="2189" y="7660"/>
                    <a:pt x="2328" y="259"/>
                    <a:pt x="2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069;p46">
              <a:extLst>
                <a:ext uri="{FF2B5EF4-FFF2-40B4-BE49-F238E27FC236}">
                  <a16:creationId xmlns:a16="http://schemas.microsoft.com/office/drawing/2014/main" id="{7F0400E6-8B16-382E-A104-A9201089DEFA}"/>
                </a:ext>
              </a:extLst>
            </p:cNvPr>
            <p:cNvSpPr/>
            <p:nvPr/>
          </p:nvSpPr>
          <p:spPr>
            <a:xfrm>
              <a:off x="3087000" y="4547750"/>
              <a:ext cx="241225" cy="664450"/>
            </a:xfrm>
            <a:custGeom>
              <a:avLst/>
              <a:gdLst/>
              <a:ahLst/>
              <a:cxnLst/>
              <a:rect l="l" t="t" r="r" b="b"/>
              <a:pathLst>
                <a:path w="9649" h="26578" extrusionOk="0">
                  <a:moveTo>
                    <a:pt x="5769" y="1"/>
                  </a:moveTo>
                  <a:lnTo>
                    <a:pt x="0" y="26458"/>
                  </a:lnTo>
                  <a:lnTo>
                    <a:pt x="518" y="26577"/>
                  </a:lnTo>
                  <a:cubicBezTo>
                    <a:pt x="557" y="26577"/>
                    <a:pt x="9648" y="1393"/>
                    <a:pt x="57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070;p46">
              <a:extLst>
                <a:ext uri="{FF2B5EF4-FFF2-40B4-BE49-F238E27FC236}">
                  <a16:creationId xmlns:a16="http://schemas.microsoft.com/office/drawing/2014/main" id="{9124B240-8179-CD68-CC00-3967561E9D9F}"/>
                </a:ext>
              </a:extLst>
            </p:cNvPr>
            <p:cNvSpPr/>
            <p:nvPr/>
          </p:nvSpPr>
          <p:spPr>
            <a:xfrm>
              <a:off x="5294100" y="4689000"/>
              <a:ext cx="1500" cy="25375"/>
            </a:xfrm>
            <a:custGeom>
              <a:avLst/>
              <a:gdLst/>
              <a:ahLst/>
              <a:cxnLst/>
              <a:rect l="l" t="t" r="r" b="b"/>
              <a:pathLst>
                <a:path w="60" h="1015" extrusionOk="0">
                  <a:moveTo>
                    <a:pt x="60" y="0"/>
                  </a:moveTo>
                  <a:lnTo>
                    <a:pt x="0" y="199"/>
                  </a:lnTo>
                  <a:lnTo>
                    <a:pt x="0" y="1015"/>
                  </a:lnTo>
                  <a:lnTo>
                    <a:pt x="40" y="1015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071;p46">
              <a:extLst>
                <a:ext uri="{FF2B5EF4-FFF2-40B4-BE49-F238E27FC236}">
                  <a16:creationId xmlns:a16="http://schemas.microsoft.com/office/drawing/2014/main" id="{76418640-3D5A-698A-69CE-23AC74AC86F1}"/>
                </a:ext>
              </a:extLst>
            </p:cNvPr>
            <p:cNvSpPr/>
            <p:nvPr/>
          </p:nvSpPr>
          <p:spPr>
            <a:xfrm>
              <a:off x="5295075" y="4608425"/>
              <a:ext cx="237750" cy="529175"/>
            </a:xfrm>
            <a:custGeom>
              <a:avLst/>
              <a:gdLst/>
              <a:ahLst/>
              <a:cxnLst/>
              <a:rect l="l" t="t" r="r" b="b"/>
              <a:pathLst>
                <a:path w="9510" h="21167" extrusionOk="0">
                  <a:moveTo>
                    <a:pt x="6566" y="1"/>
                  </a:moveTo>
                  <a:lnTo>
                    <a:pt x="21" y="20152"/>
                  </a:lnTo>
                  <a:lnTo>
                    <a:pt x="1" y="21167"/>
                  </a:lnTo>
                  <a:lnTo>
                    <a:pt x="419" y="21167"/>
                  </a:lnTo>
                  <a:cubicBezTo>
                    <a:pt x="419" y="21167"/>
                    <a:pt x="419" y="21087"/>
                    <a:pt x="439" y="20948"/>
                  </a:cubicBezTo>
                  <a:lnTo>
                    <a:pt x="478" y="20948"/>
                  </a:lnTo>
                  <a:cubicBezTo>
                    <a:pt x="498" y="20948"/>
                    <a:pt x="9510" y="1433"/>
                    <a:pt x="6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072;p46">
              <a:extLst>
                <a:ext uri="{FF2B5EF4-FFF2-40B4-BE49-F238E27FC236}">
                  <a16:creationId xmlns:a16="http://schemas.microsoft.com/office/drawing/2014/main" id="{90A0A79E-1BE5-653E-2A4A-7C91ED278E9A}"/>
                </a:ext>
              </a:extLst>
            </p:cNvPr>
            <p:cNvSpPr/>
            <p:nvPr/>
          </p:nvSpPr>
          <p:spPr>
            <a:xfrm>
              <a:off x="5112075" y="4605950"/>
              <a:ext cx="167125" cy="538125"/>
            </a:xfrm>
            <a:custGeom>
              <a:avLst/>
              <a:gdLst/>
              <a:ahLst/>
              <a:cxnLst/>
              <a:rect l="l" t="t" r="r" b="b"/>
              <a:pathLst>
                <a:path w="6685" h="21525" extrusionOk="0">
                  <a:moveTo>
                    <a:pt x="2706" y="0"/>
                  </a:moveTo>
                  <a:lnTo>
                    <a:pt x="2706" y="0"/>
                  </a:lnTo>
                  <a:cubicBezTo>
                    <a:pt x="0" y="1771"/>
                    <a:pt x="6008" y="21524"/>
                    <a:pt x="6008" y="21524"/>
                  </a:cubicBezTo>
                  <a:lnTo>
                    <a:pt x="6684" y="21385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073;p46">
              <a:extLst>
                <a:ext uri="{FF2B5EF4-FFF2-40B4-BE49-F238E27FC236}">
                  <a16:creationId xmlns:a16="http://schemas.microsoft.com/office/drawing/2014/main" id="{27FF362A-B339-7680-7C3F-D7BE7DFA9735}"/>
                </a:ext>
              </a:extLst>
            </p:cNvPr>
            <p:cNvSpPr/>
            <p:nvPr/>
          </p:nvSpPr>
          <p:spPr>
            <a:xfrm>
              <a:off x="5180700" y="4538300"/>
              <a:ext cx="122375" cy="601775"/>
            </a:xfrm>
            <a:custGeom>
              <a:avLst/>
              <a:gdLst/>
              <a:ahLst/>
              <a:cxnLst/>
              <a:rect l="l" t="t" r="r" b="b"/>
              <a:pathLst>
                <a:path w="4895" h="24071" extrusionOk="0">
                  <a:moveTo>
                    <a:pt x="4894" y="1"/>
                  </a:moveTo>
                  <a:cubicBezTo>
                    <a:pt x="3263" y="220"/>
                    <a:pt x="3084" y="6128"/>
                    <a:pt x="3303" y="12016"/>
                  </a:cubicBezTo>
                  <a:cubicBezTo>
                    <a:pt x="2781" y="7107"/>
                    <a:pt x="1865" y="2555"/>
                    <a:pt x="354" y="2555"/>
                  </a:cubicBezTo>
                  <a:cubicBezTo>
                    <a:pt x="310" y="2555"/>
                    <a:pt x="265" y="2559"/>
                    <a:pt x="219" y="2567"/>
                  </a:cubicBezTo>
                  <a:lnTo>
                    <a:pt x="1" y="2627"/>
                  </a:lnTo>
                  <a:lnTo>
                    <a:pt x="3979" y="24051"/>
                  </a:lnTo>
                  <a:lnTo>
                    <a:pt x="4079" y="24071"/>
                  </a:lnTo>
                  <a:lnTo>
                    <a:pt x="4178" y="23952"/>
                  </a:lnTo>
                  <a:lnTo>
                    <a:pt x="4536" y="22897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074;p46">
              <a:extLst>
                <a:ext uri="{FF2B5EF4-FFF2-40B4-BE49-F238E27FC236}">
                  <a16:creationId xmlns:a16="http://schemas.microsoft.com/office/drawing/2014/main" id="{AF7069FD-2D28-8CED-8928-51E25B8465B5}"/>
                </a:ext>
              </a:extLst>
            </p:cNvPr>
            <p:cNvSpPr/>
            <p:nvPr/>
          </p:nvSpPr>
          <p:spPr>
            <a:xfrm>
              <a:off x="5295575" y="4538800"/>
              <a:ext cx="162650" cy="567975"/>
            </a:xfrm>
            <a:custGeom>
              <a:avLst/>
              <a:gdLst/>
              <a:ahLst/>
              <a:cxnLst/>
              <a:rect l="l" t="t" r="r" b="b"/>
              <a:pathLst>
                <a:path w="6506" h="22719" extrusionOk="0">
                  <a:moveTo>
                    <a:pt x="379" y="1"/>
                  </a:moveTo>
                  <a:lnTo>
                    <a:pt x="1" y="22718"/>
                  </a:lnTo>
                  <a:lnTo>
                    <a:pt x="6506" y="2766"/>
                  </a:lnTo>
                  <a:cubicBezTo>
                    <a:pt x="6466" y="2766"/>
                    <a:pt x="6446" y="2746"/>
                    <a:pt x="6426" y="2746"/>
                  </a:cubicBezTo>
                  <a:cubicBezTo>
                    <a:pt x="6356" y="2726"/>
                    <a:pt x="6287" y="2717"/>
                    <a:pt x="6217" y="2717"/>
                  </a:cubicBezTo>
                  <a:cubicBezTo>
                    <a:pt x="4515" y="2717"/>
                    <a:pt x="2814" y="8420"/>
                    <a:pt x="1552" y="13866"/>
                  </a:cubicBezTo>
                  <a:cubicBezTo>
                    <a:pt x="2090" y="7321"/>
                    <a:pt x="2289" y="1"/>
                    <a:pt x="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075;p46">
              <a:extLst>
                <a:ext uri="{FF2B5EF4-FFF2-40B4-BE49-F238E27FC236}">
                  <a16:creationId xmlns:a16="http://schemas.microsoft.com/office/drawing/2014/main" id="{714C91BA-FAAB-A378-5F88-7CE094E385DB}"/>
                </a:ext>
              </a:extLst>
            </p:cNvPr>
            <p:cNvSpPr/>
            <p:nvPr/>
          </p:nvSpPr>
          <p:spPr>
            <a:xfrm>
              <a:off x="5180200" y="4605450"/>
              <a:ext cx="1025" cy="525"/>
            </a:xfrm>
            <a:custGeom>
              <a:avLst/>
              <a:gdLst/>
              <a:ahLst/>
              <a:cxnLst/>
              <a:rect l="l" t="t" r="r" b="b"/>
              <a:pathLst>
                <a:path w="41" h="21" extrusionOk="0">
                  <a:moveTo>
                    <a:pt x="41" y="0"/>
                  </a:moveTo>
                  <a:lnTo>
                    <a:pt x="1" y="20"/>
                  </a:lnTo>
                  <a:cubicBezTo>
                    <a:pt x="21" y="20"/>
                    <a:pt x="40" y="0"/>
                    <a:pt x="41" y="0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76;p46">
              <a:extLst>
                <a:ext uri="{FF2B5EF4-FFF2-40B4-BE49-F238E27FC236}">
                  <a16:creationId xmlns:a16="http://schemas.microsoft.com/office/drawing/2014/main" id="{3D61C827-4069-3C26-13F6-EBA3E73A8D34}"/>
                </a:ext>
              </a:extLst>
            </p:cNvPr>
            <p:cNvSpPr/>
            <p:nvPr/>
          </p:nvSpPr>
          <p:spPr>
            <a:xfrm>
              <a:off x="5180200" y="4605450"/>
              <a:ext cx="100500" cy="535125"/>
            </a:xfrm>
            <a:custGeom>
              <a:avLst/>
              <a:gdLst/>
              <a:ahLst/>
              <a:cxnLst/>
              <a:rect l="l" t="t" r="r" b="b"/>
              <a:pathLst>
                <a:path w="4020" h="21405" extrusionOk="0">
                  <a:moveTo>
                    <a:pt x="41" y="0"/>
                  </a:moveTo>
                  <a:cubicBezTo>
                    <a:pt x="21" y="0"/>
                    <a:pt x="1" y="20"/>
                    <a:pt x="1" y="20"/>
                  </a:cubicBezTo>
                  <a:lnTo>
                    <a:pt x="3979" y="21405"/>
                  </a:lnTo>
                  <a:lnTo>
                    <a:pt x="4019" y="2140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77;p46">
              <a:extLst>
                <a:ext uri="{FF2B5EF4-FFF2-40B4-BE49-F238E27FC236}">
                  <a16:creationId xmlns:a16="http://schemas.microsoft.com/office/drawing/2014/main" id="{040C66A1-4DD2-312D-3B34-A3FF05D446E5}"/>
                </a:ext>
              </a:extLst>
            </p:cNvPr>
            <p:cNvSpPr/>
            <p:nvPr/>
          </p:nvSpPr>
          <p:spPr>
            <a:xfrm>
              <a:off x="5293600" y="4538800"/>
              <a:ext cx="11450" cy="572950"/>
            </a:xfrm>
            <a:custGeom>
              <a:avLst/>
              <a:gdLst/>
              <a:ahLst/>
              <a:cxnLst/>
              <a:rect l="l" t="t" r="r" b="b"/>
              <a:pathLst>
                <a:path w="458" h="22918" extrusionOk="0">
                  <a:moveTo>
                    <a:pt x="378" y="1"/>
                  </a:moveTo>
                  <a:lnTo>
                    <a:pt x="0" y="22917"/>
                  </a:lnTo>
                  <a:lnTo>
                    <a:pt x="80" y="22718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78;p46">
              <a:extLst>
                <a:ext uri="{FF2B5EF4-FFF2-40B4-BE49-F238E27FC236}">
                  <a16:creationId xmlns:a16="http://schemas.microsoft.com/office/drawing/2014/main" id="{765D7CEB-8E1A-438E-1BD2-96C42E13EC19}"/>
                </a:ext>
              </a:extLst>
            </p:cNvPr>
            <p:cNvSpPr/>
            <p:nvPr/>
          </p:nvSpPr>
          <p:spPr>
            <a:xfrm>
              <a:off x="5295575" y="4607425"/>
              <a:ext cx="163650" cy="504325"/>
            </a:xfrm>
            <a:custGeom>
              <a:avLst/>
              <a:gdLst/>
              <a:ahLst/>
              <a:cxnLst/>
              <a:rect l="l" t="t" r="r" b="b"/>
              <a:pathLst>
                <a:path w="6546" h="20173" extrusionOk="0">
                  <a:moveTo>
                    <a:pt x="6506" y="1"/>
                  </a:moveTo>
                  <a:lnTo>
                    <a:pt x="1" y="19933"/>
                  </a:lnTo>
                  <a:lnTo>
                    <a:pt x="1" y="20172"/>
                  </a:lnTo>
                  <a:lnTo>
                    <a:pt x="6546" y="21"/>
                  </a:lnTo>
                  <a:cubicBezTo>
                    <a:pt x="6526" y="21"/>
                    <a:pt x="6506" y="1"/>
                    <a:pt x="6506" y="1"/>
                  </a:cubicBez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79;p46">
              <a:extLst>
                <a:ext uri="{FF2B5EF4-FFF2-40B4-BE49-F238E27FC236}">
                  <a16:creationId xmlns:a16="http://schemas.microsoft.com/office/drawing/2014/main" id="{754FC4B4-218C-A578-FEC6-339319CACA3D}"/>
                </a:ext>
              </a:extLst>
            </p:cNvPr>
            <p:cNvSpPr/>
            <p:nvPr/>
          </p:nvSpPr>
          <p:spPr>
            <a:xfrm>
              <a:off x="5538275" y="4909300"/>
              <a:ext cx="163650" cy="222825"/>
            </a:xfrm>
            <a:custGeom>
              <a:avLst/>
              <a:gdLst/>
              <a:ahLst/>
              <a:cxnLst/>
              <a:rect l="l" t="t" r="r" b="b"/>
              <a:pathLst>
                <a:path w="6546" h="8913" extrusionOk="0">
                  <a:moveTo>
                    <a:pt x="3521" y="1"/>
                  </a:moveTo>
                  <a:lnTo>
                    <a:pt x="0" y="4914"/>
                  </a:lnTo>
                  <a:lnTo>
                    <a:pt x="2905" y="8913"/>
                  </a:lnTo>
                  <a:lnTo>
                    <a:pt x="6545" y="435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080;p46">
              <a:extLst>
                <a:ext uri="{FF2B5EF4-FFF2-40B4-BE49-F238E27FC236}">
                  <a16:creationId xmlns:a16="http://schemas.microsoft.com/office/drawing/2014/main" id="{D8694772-0094-EC1E-6E2B-482F29A2A6DD}"/>
                </a:ext>
              </a:extLst>
            </p:cNvPr>
            <p:cNvSpPr/>
            <p:nvPr/>
          </p:nvSpPr>
          <p:spPr>
            <a:xfrm>
              <a:off x="5495500" y="4818300"/>
              <a:ext cx="193000" cy="157675"/>
            </a:xfrm>
            <a:custGeom>
              <a:avLst/>
              <a:gdLst/>
              <a:ahLst/>
              <a:cxnLst/>
              <a:rect l="l" t="t" r="r" b="b"/>
              <a:pathLst>
                <a:path w="7720" h="6307" extrusionOk="0">
                  <a:moveTo>
                    <a:pt x="7719" y="0"/>
                  </a:moveTo>
                  <a:lnTo>
                    <a:pt x="2129" y="1055"/>
                  </a:lnTo>
                  <a:lnTo>
                    <a:pt x="1" y="6306"/>
                  </a:lnTo>
                  <a:lnTo>
                    <a:pt x="1" y="6306"/>
                  </a:lnTo>
                  <a:lnTo>
                    <a:pt x="3442" y="6008"/>
                  </a:lnTo>
                  <a:lnTo>
                    <a:pt x="7182" y="856"/>
                  </a:lnTo>
                  <a:lnTo>
                    <a:pt x="7182" y="856"/>
                  </a:lnTo>
                  <a:cubicBezTo>
                    <a:pt x="6962" y="1110"/>
                    <a:pt x="6742" y="1364"/>
                    <a:pt x="6522" y="1630"/>
                  </a:cubicBezTo>
                  <a:lnTo>
                    <a:pt x="6522" y="1630"/>
                  </a:lnTo>
                  <a:cubicBezTo>
                    <a:pt x="6954" y="1097"/>
                    <a:pt x="7354" y="549"/>
                    <a:pt x="7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081;p46">
              <a:extLst>
                <a:ext uri="{FF2B5EF4-FFF2-40B4-BE49-F238E27FC236}">
                  <a16:creationId xmlns:a16="http://schemas.microsoft.com/office/drawing/2014/main" id="{9DDE2D20-E803-E54D-9FB2-B62AB6E5106D}"/>
                </a:ext>
              </a:extLst>
            </p:cNvPr>
            <p:cNvSpPr/>
            <p:nvPr/>
          </p:nvSpPr>
          <p:spPr>
            <a:xfrm>
              <a:off x="5711850" y="4717350"/>
              <a:ext cx="157175" cy="201425"/>
            </a:xfrm>
            <a:custGeom>
              <a:avLst/>
              <a:gdLst/>
              <a:ahLst/>
              <a:cxnLst/>
              <a:rect l="l" t="t" r="r" b="b"/>
              <a:pathLst>
                <a:path w="6287" h="8057" extrusionOk="0">
                  <a:moveTo>
                    <a:pt x="4078" y="0"/>
                  </a:moveTo>
                  <a:cubicBezTo>
                    <a:pt x="2865" y="696"/>
                    <a:pt x="1512" y="1771"/>
                    <a:pt x="0" y="3322"/>
                  </a:cubicBezTo>
                  <a:lnTo>
                    <a:pt x="2765" y="8057"/>
                  </a:lnTo>
                  <a:lnTo>
                    <a:pt x="6286" y="3641"/>
                  </a:lnTo>
                  <a:lnTo>
                    <a:pt x="40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082;p46">
              <a:extLst>
                <a:ext uri="{FF2B5EF4-FFF2-40B4-BE49-F238E27FC236}">
                  <a16:creationId xmlns:a16="http://schemas.microsoft.com/office/drawing/2014/main" id="{D9D9369B-5C79-850F-CEF7-E6BAC56AC1BE}"/>
                </a:ext>
              </a:extLst>
            </p:cNvPr>
            <p:cNvSpPr/>
            <p:nvPr/>
          </p:nvSpPr>
          <p:spPr>
            <a:xfrm>
              <a:off x="5627300" y="4802375"/>
              <a:ext cx="152200" cy="214875"/>
            </a:xfrm>
            <a:custGeom>
              <a:avLst/>
              <a:gdLst/>
              <a:ahLst/>
              <a:cxnLst/>
              <a:rect l="l" t="t" r="r" b="b"/>
              <a:pathLst>
                <a:path w="6088" h="8595" extrusionOk="0">
                  <a:moveTo>
                    <a:pt x="3302" y="1"/>
                  </a:moveTo>
                  <a:cubicBezTo>
                    <a:pt x="2984" y="299"/>
                    <a:pt x="2646" y="677"/>
                    <a:pt x="2308" y="1055"/>
                  </a:cubicBezTo>
                  <a:lnTo>
                    <a:pt x="0" y="4238"/>
                  </a:lnTo>
                  <a:lnTo>
                    <a:pt x="3004" y="8594"/>
                  </a:lnTo>
                  <a:lnTo>
                    <a:pt x="6087" y="4735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083;p46">
              <a:extLst>
                <a:ext uri="{FF2B5EF4-FFF2-40B4-BE49-F238E27FC236}">
                  <a16:creationId xmlns:a16="http://schemas.microsoft.com/office/drawing/2014/main" id="{3158EDF1-B7FB-28F2-C272-9FECB2B928C2}"/>
                </a:ext>
              </a:extLst>
            </p:cNvPr>
            <p:cNvSpPr/>
            <p:nvPr/>
          </p:nvSpPr>
          <p:spPr>
            <a:xfrm>
              <a:off x="5903300" y="4707900"/>
              <a:ext cx="88550" cy="72125"/>
            </a:xfrm>
            <a:custGeom>
              <a:avLst/>
              <a:gdLst/>
              <a:ahLst/>
              <a:cxnLst/>
              <a:rect l="l" t="t" r="r" b="b"/>
              <a:pathLst>
                <a:path w="3542" h="2885" extrusionOk="0">
                  <a:moveTo>
                    <a:pt x="1910" y="0"/>
                  </a:moveTo>
                  <a:lnTo>
                    <a:pt x="1" y="2387"/>
                  </a:lnTo>
                  <a:lnTo>
                    <a:pt x="3542" y="2885"/>
                  </a:lnTo>
                  <a:cubicBezTo>
                    <a:pt x="3382" y="1850"/>
                    <a:pt x="2825" y="696"/>
                    <a:pt x="1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084;p46">
              <a:extLst>
                <a:ext uri="{FF2B5EF4-FFF2-40B4-BE49-F238E27FC236}">
                  <a16:creationId xmlns:a16="http://schemas.microsoft.com/office/drawing/2014/main" id="{E97617AC-E916-E09C-EBAA-1003E4B0003B}"/>
                </a:ext>
              </a:extLst>
            </p:cNvPr>
            <p:cNvSpPr/>
            <p:nvPr/>
          </p:nvSpPr>
          <p:spPr>
            <a:xfrm>
              <a:off x="5824225" y="4769075"/>
              <a:ext cx="169125" cy="125325"/>
            </a:xfrm>
            <a:custGeom>
              <a:avLst/>
              <a:gdLst/>
              <a:ahLst/>
              <a:cxnLst/>
              <a:rect l="l" t="t" r="r" b="b"/>
              <a:pathLst>
                <a:path w="6765" h="5013" extrusionOk="0">
                  <a:moveTo>
                    <a:pt x="3104" y="0"/>
                  </a:moveTo>
                  <a:lnTo>
                    <a:pt x="1" y="3899"/>
                  </a:lnTo>
                  <a:lnTo>
                    <a:pt x="5829" y="5013"/>
                  </a:lnTo>
                  <a:cubicBezTo>
                    <a:pt x="6486" y="3521"/>
                    <a:pt x="6764" y="2188"/>
                    <a:pt x="6764" y="1213"/>
                  </a:cubicBezTo>
                  <a:cubicBezTo>
                    <a:pt x="6764" y="995"/>
                    <a:pt x="6725" y="736"/>
                    <a:pt x="6705" y="497"/>
                  </a:cubicBezTo>
                  <a:lnTo>
                    <a:pt x="31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085;p46">
              <a:extLst>
                <a:ext uri="{FF2B5EF4-FFF2-40B4-BE49-F238E27FC236}">
                  <a16:creationId xmlns:a16="http://schemas.microsoft.com/office/drawing/2014/main" id="{4725B593-C611-0880-5572-5832BAF8FD04}"/>
                </a:ext>
              </a:extLst>
            </p:cNvPr>
            <p:cNvSpPr/>
            <p:nvPr/>
          </p:nvSpPr>
          <p:spPr>
            <a:xfrm>
              <a:off x="5814775" y="4690200"/>
              <a:ext cx="134800" cy="116675"/>
            </a:xfrm>
            <a:custGeom>
              <a:avLst/>
              <a:gdLst/>
              <a:ahLst/>
              <a:cxnLst/>
              <a:rect l="l" t="t" r="r" b="b"/>
              <a:pathLst>
                <a:path w="5392" h="4667" extrusionOk="0">
                  <a:moveTo>
                    <a:pt x="3305" y="0"/>
                  </a:moveTo>
                  <a:cubicBezTo>
                    <a:pt x="2385" y="0"/>
                    <a:pt x="1288" y="309"/>
                    <a:pt x="1" y="1066"/>
                  </a:cubicBezTo>
                  <a:lnTo>
                    <a:pt x="2209" y="4667"/>
                  </a:lnTo>
                  <a:lnTo>
                    <a:pt x="5392" y="668"/>
                  </a:lnTo>
                  <a:cubicBezTo>
                    <a:pt x="4840" y="259"/>
                    <a:pt x="4147" y="0"/>
                    <a:pt x="3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086;p46">
              <a:extLst>
                <a:ext uri="{FF2B5EF4-FFF2-40B4-BE49-F238E27FC236}">
                  <a16:creationId xmlns:a16="http://schemas.microsoft.com/office/drawing/2014/main" id="{EF22C3D8-4B97-8296-2963-F831D065C498}"/>
                </a:ext>
              </a:extLst>
            </p:cNvPr>
            <p:cNvSpPr/>
            <p:nvPr/>
          </p:nvSpPr>
          <p:spPr>
            <a:xfrm>
              <a:off x="5548225" y="4473050"/>
              <a:ext cx="148225" cy="149825"/>
            </a:xfrm>
            <a:custGeom>
              <a:avLst/>
              <a:gdLst/>
              <a:ahLst/>
              <a:cxnLst/>
              <a:rect l="l" t="t" r="r" b="b"/>
              <a:pathLst>
                <a:path w="5929" h="5993" extrusionOk="0">
                  <a:moveTo>
                    <a:pt x="4853" y="1"/>
                  </a:moveTo>
                  <a:cubicBezTo>
                    <a:pt x="4016" y="1"/>
                    <a:pt x="3037" y="226"/>
                    <a:pt x="1910" y="701"/>
                  </a:cubicBezTo>
                  <a:cubicBezTo>
                    <a:pt x="1214" y="999"/>
                    <a:pt x="597" y="1437"/>
                    <a:pt x="0" y="2014"/>
                  </a:cubicBezTo>
                  <a:lnTo>
                    <a:pt x="3581" y="5993"/>
                  </a:lnTo>
                  <a:lnTo>
                    <a:pt x="5928" y="144"/>
                  </a:lnTo>
                  <a:cubicBezTo>
                    <a:pt x="5600" y="49"/>
                    <a:pt x="5242" y="1"/>
                    <a:pt x="4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087;p46">
              <a:extLst>
                <a:ext uri="{FF2B5EF4-FFF2-40B4-BE49-F238E27FC236}">
                  <a16:creationId xmlns:a16="http://schemas.microsoft.com/office/drawing/2014/main" id="{0055ABE2-A630-B41D-A0C2-A387EC72C2EC}"/>
                </a:ext>
              </a:extLst>
            </p:cNvPr>
            <p:cNvSpPr/>
            <p:nvPr/>
          </p:nvSpPr>
          <p:spPr>
            <a:xfrm>
              <a:off x="5657125" y="4977925"/>
              <a:ext cx="244225" cy="124875"/>
            </a:xfrm>
            <a:custGeom>
              <a:avLst/>
              <a:gdLst/>
              <a:ahLst/>
              <a:cxnLst/>
              <a:rect l="l" t="t" r="r" b="b"/>
              <a:pathLst>
                <a:path w="9769" h="4995" extrusionOk="0">
                  <a:moveTo>
                    <a:pt x="3184" y="1"/>
                  </a:moveTo>
                  <a:lnTo>
                    <a:pt x="1" y="3980"/>
                  </a:lnTo>
                  <a:lnTo>
                    <a:pt x="5929" y="4994"/>
                  </a:lnTo>
                  <a:cubicBezTo>
                    <a:pt x="7480" y="3781"/>
                    <a:pt x="8754" y="2488"/>
                    <a:pt x="9768" y="1214"/>
                  </a:cubicBezTo>
                  <a:lnTo>
                    <a:pt x="3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088;p46">
              <a:extLst>
                <a:ext uri="{FF2B5EF4-FFF2-40B4-BE49-F238E27FC236}">
                  <a16:creationId xmlns:a16="http://schemas.microsoft.com/office/drawing/2014/main" id="{F2A90CA6-F11E-9744-3983-5F56ED4CF78C}"/>
                </a:ext>
              </a:extLst>
            </p:cNvPr>
            <p:cNvSpPr/>
            <p:nvPr/>
          </p:nvSpPr>
          <p:spPr>
            <a:xfrm>
              <a:off x="5382125" y="4811825"/>
              <a:ext cx="136275" cy="243725"/>
            </a:xfrm>
            <a:custGeom>
              <a:avLst/>
              <a:gdLst/>
              <a:ahLst/>
              <a:cxnLst/>
              <a:rect l="l" t="t" r="r" b="b"/>
              <a:pathLst>
                <a:path w="5451" h="9749" extrusionOk="0">
                  <a:moveTo>
                    <a:pt x="1373" y="1"/>
                  </a:moveTo>
                  <a:cubicBezTo>
                    <a:pt x="756" y="2607"/>
                    <a:pt x="318" y="5233"/>
                    <a:pt x="0" y="7520"/>
                  </a:cubicBezTo>
                  <a:lnTo>
                    <a:pt x="3163" y="9748"/>
                  </a:lnTo>
                  <a:lnTo>
                    <a:pt x="5451" y="4158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089;p46">
              <a:extLst>
                <a:ext uri="{FF2B5EF4-FFF2-40B4-BE49-F238E27FC236}">
                  <a16:creationId xmlns:a16="http://schemas.microsoft.com/office/drawing/2014/main" id="{EF2A5D6F-32DB-3A90-8970-144F3C4D79E4}"/>
                </a:ext>
              </a:extLst>
            </p:cNvPr>
            <p:cNvSpPr/>
            <p:nvPr/>
          </p:nvSpPr>
          <p:spPr>
            <a:xfrm>
              <a:off x="5366200" y="5001300"/>
              <a:ext cx="95025" cy="170625"/>
            </a:xfrm>
            <a:custGeom>
              <a:avLst/>
              <a:gdLst/>
              <a:ahLst/>
              <a:cxnLst/>
              <a:rect l="l" t="t" r="r" b="b"/>
              <a:pathLst>
                <a:path w="3801" h="6825" extrusionOk="0">
                  <a:moveTo>
                    <a:pt x="637" y="1"/>
                  </a:moveTo>
                  <a:cubicBezTo>
                    <a:pt x="120" y="3920"/>
                    <a:pt x="1" y="6824"/>
                    <a:pt x="1" y="6824"/>
                  </a:cubicBezTo>
                  <a:lnTo>
                    <a:pt x="1930" y="6824"/>
                  </a:lnTo>
                  <a:lnTo>
                    <a:pt x="3800" y="224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DDD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090;p46">
              <a:extLst>
                <a:ext uri="{FF2B5EF4-FFF2-40B4-BE49-F238E27FC236}">
                  <a16:creationId xmlns:a16="http://schemas.microsoft.com/office/drawing/2014/main" id="{A86D5E69-9B79-FB5D-64D5-FE40D5838C39}"/>
                </a:ext>
              </a:extLst>
            </p:cNvPr>
            <p:cNvSpPr/>
            <p:nvPr/>
          </p:nvSpPr>
          <p:spPr>
            <a:xfrm>
              <a:off x="5415925" y="4970475"/>
              <a:ext cx="165150" cy="201450"/>
            </a:xfrm>
            <a:custGeom>
              <a:avLst/>
              <a:gdLst/>
              <a:ahLst/>
              <a:cxnLst/>
              <a:rect l="l" t="t" r="r" b="b"/>
              <a:pathLst>
                <a:path w="6606" h="8058" extrusionOk="0">
                  <a:moveTo>
                    <a:pt x="6605" y="1"/>
                  </a:moveTo>
                  <a:lnTo>
                    <a:pt x="3144" y="279"/>
                  </a:lnTo>
                  <a:lnTo>
                    <a:pt x="1" y="8057"/>
                  </a:lnTo>
                  <a:lnTo>
                    <a:pt x="757" y="8057"/>
                  </a:lnTo>
                  <a:lnTo>
                    <a:pt x="66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091;p46">
              <a:extLst>
                <a:ext uri="{FF2B5EF4-FFF2-40B4-BE49-F238E27FC236}">
                  <a16:creationId xmlns:a16="http://schemas.microsoft.com/office/drawing/2014/main" id="{D8371829-AAFC-A3B6-978B-190B329F1CEA}"/>
                </a:ext>
              </a:extLst>
            </p:cNvPr>
            <p:cNvSpPr/>
            <p:nvPr/>
          </p:nvSpPr>
          <p:spPr>
            <a:xfrm>
              <a:off x="5668575" y="4476650"/>
              <a:ext cx="88550" cy="73125"/>
            </a:xfrm>
            <a:custGeom>
              <a:avLst/>
              <a:gdLst/>
              <a:ahLst/>
              <a:cxnLst/>
              <a:rect l="l" t="t" r="r" b="b"/>
              <a:pathLst>
                <a:path w="3542" h="2925" extrusionOk="0">
                  <a:moveTo>
                    <a:pt x="1174" y="0"/>
                  </a:moveTo>
                  <a:lnTo>
                    <a:pt x="0" y="2924"/>
                  </a:lnTo>
                  <a:lnTo>
                    <a:pt x="3541" y="2526"/>
                  </a:lnTo>
                  <a:cubicBezTo>
                    <a:pt x="3143" y="1273"/>
                    <a:pt x="2348" y="358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092;p46">
              <a:extLst>
                <a:ext uri="{FF2B5EF4-FFF2-40B4-BE49-F238E27FC236}">
                  <a16:creationId xmlns:a16="http://schemas.microsoft.com/office/drawing/2014/main" id="{D99DB0C9-365C-C808-E1D2-03F1642C0DF6}"/>
                </a:ext>
              </a:extLst>
            </p:cNvPr>
            <p:cNvSpPr/>
            <p:nvPr/>
          </p:nvSpPr>
          <p:spPr>
            <a:xfrm>
              <a:off x="5467650" y="4523875"/>
              <a:ext cx="169625" cy="245700"/>
            </a:xfrm>
            <a:custGeom>
              <a:avLst/>
              <a:gdLst/>
              <a:ahLst/>
              <a:cxnLst/>
              <a:rect l="l" t="t" r="r" b="b"/>
              <a:pathLst>
                <a:path w="6785" h="9828" extrusionOk="0">
                  <a:moveTo>
                    <a:pt x="3184" y="1"/>
                  </a:moveTo>
                  <a:cubicBezTo>
                    <a:pt x="1930" y="1234"/>
                    <a:pt x="876" y="2965"/>
                    <a:pt x="1" y="5014"/>
                  </a:cubicBezTo>
                  <a:lnTo>
                    <a:pt x="4417" y="9828"/>
                  </a:lnTo>
                  <a:lnTo>
                    <a:pt x="6784" y="3979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093;p46">
              <a:extLst>
                <a:ext uri="{FF2B5EF4-FFF2-40B4-BE49-F238E27FC236}">
                  <a16:creationId xmlns:a16="http://schemas.microsoft.com/office/drawing/2014/main" id="{98C6F5E6-5DF9-5633-7E0C-5688BA8911D4}"/>
                </a:ext>
              </a:extLst>
            </p:cNvPr>
            <p:cNvSpPr/>
            <p:nvPr/>
          </p:nvSpPr>
          <p:spPr>
            <a:xfrm>
              <a:off x="5416425" y="4650700"/>
              <a:ext cx="160175" cy="263600"/>
            </a:xfrm>
            <a:custGeom>
              <a:avLst/>
              <a:gdLst/>
              <a:ahLst/>
              <a:cxnLst/>
              <a:rect l="l" t="t" r="r" b="b"/>
              <a:pathLst>
                <a:path w="6407" h="10544" extrusionOk="0">
                  <a:moveTo>
                    <a:pt x="2010" y="1"/>
                  </a:moveTo>
                  <a:cubicBezTo>
                    <a:pt x="1194" y="1950"/>
                    <a:pt x="518" y="4158"/>
                    <a:pt x="1" y="6406"/>
                  </a:cubicBezTo>
                  <a:lnTo>
                    <a:pt x="4079" y="10544"/>
                  </a:lnTo>
                  <a:lnTo>
                    <a:pt x="6406" y="4834"/>
                  </a:lnTo>
                  <a:lnTo>
                    <a:pt x="20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094;p46">
              <a:extLst>
                <a:ext uri="{FF2B5EF4-FFF2-40B4-BE49-F238E27FC236}">
                  <a16:creationId xmlns:a16="http://schemas.microsoft.com/office/drawing/2014/main" id="{1BC8779B-B1EA-9FBA-B74B-E140252D4CDD}"/>
                </a:ext>
              </a:extLst>
            </p:cNvPr>
            <p:cNvSpPr/>
            <p:nvPr/>
          </p:nvSpPr>
          <p:spPr>
            <a:xfrm>
              <a:off x="5549225" y="4670100"/>
              <a:ext cx="205900" cy="173100"/>
            </a:xfrm>
            <a:custGeom>
              <a:avLst/>
              <a:gdLst/>
              <a:ahLst/>
              <a:cxnLst/>
              <a:rect l="l" t="t" r="r" b="b"/>
              <a:pathLst>
                <a:path w="8236" h="6924" extrusionOk="0">
                  <a:moveTo>
                    <a:pt x="8236" y="0"/>
                  </a:moveTo>
                  <a:lnTo>
                    <a:pt x="2447" y="915"/>
                  </a:lnTo>
                  <a:lnTo>
                    <a:pt x="0" y="6923"/>
                  </a:lnTo>
                  <a:lnTo>
                    <a:pt x="5630" y="5849"/>
                  </a:lnTo>
                  <a:cubicBezTo>
                    <a:pt x="6923" y="3899"/>
                    <a:pt x="7778" y="1870"/>
                    <a:pt x="82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095;p46">
              <a:extLst>
                <a:ext uri="{FF2B5EF4-FFF2-40B4-BE49-F238E27FC236}">
                  <a16:creationId xmlns:a16="http://schemas.microsoft.com/office/drawing/2014/main" id="{0501590B-0C9A-0FD5-11C2-CA8DE086F56F}"/>
                </a:ext>
              </a:extLst>
            </p:cNvPr>
            <p:cNvSpPr/>
            <p:nvPr/>
          </p:nvSpPr>
          <p:spPr>
            <a:xfrm>
              <a:off x="5436825" y="5033150"/>
              <a:ext cx="172600" cy="138775"/>
            </a:xfrm>
            <a:custGeom>
              <a:avLst/>
              <a:gdLst/>
              <a:ahLst/>
              <a:cxnLst/>
              <a:rect l="l" t="t" r="r" b="b"/>
              <a:pathLst>
                <a:path w="6904" h="5551" extrusionOk="0">
                  <a:moveTo>
                    <a:pt x="3999" y="0"/>
                  </a:moveTo>
                  <a:lnTo>
                    <a:pt x="0" y="5550"/>
                  </a:lnTo>
                  <a:lnTo>
                    <a:pt x="5729" y="5550"/>
                  </a:lnTo>
                  <a:lnTo>
                    <a:pt x="6903" y="3999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DDD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096;p46">
              <a:extLst>
                <a:ext uri="{FF2B5EF4-FFF2-40B4-BE49-F238E27FC236}">
                  <a16:creationId xmlns:a16="http://schemas.microsoft.com/office/drawing/2014/main" id="{C560F7BA-A9B8-EE15-930F-B3F14B150564}"/>
                </a:ext>
              </a:extLst>
            </p:cNvPr>
            <p:cNvSpPr/>
            <p:nvPr/>
          </p:nvSpPr>
          <p:spPr>
            <a:xfrm>
              <a:off x="5581550" y="5078400"/>
              <a:ext cx="221325" cy="93525"/>
            </a:xfrm>
            <a:custGeom>
              <a:avLst/>
              <a:gdLst/>
              <a:ahLst/>
              <a:cxnLst/>
              <a:rect l="l" t="t" r="r" b="b"/>
              <a:pathLst>
                <a:path w="8853" h="3741" extrusionOk="0">
                  <a:moveTo>
                    <a:pt x="2944" y="0"/>
                  </a:moveTo>
                  <a:lnTo>
                    <a:pt x="0" y="3740"/>
                  </a:lnTo>
                  <a:lnTo>
                    <a:pt x="4814" y="3740"/>
                  </a:lnTo>
                  <a:cubicBezTo>
                    <a:pt x="6326" y="2885"/>
                    <a:pt x="7659" y="1970"/>
                    <a:pt x="8852" y="1035"/>
                  </a:cubicBezTo>
                  <a:lnTo>
                    <a:pt x="2944" y="0"/>
                  </a:lnTo>
                  <a:close/>
                </a:path>
              </a:pathLst>
            </a:custGeom>
            <a:solidFill>
              <a:srgbClr val="DDD0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097;p46">
              <a:extLst>
                <a:ext uri="{FF2B5EF4-FFF2-40B4-BE49-F238E27FC236}">
                  <a16:creationId xmlns:a16="http://schemas.microsoft.com/office/drawing/2014/main" id="{A356425C-CE97-7D9F-FB0A-6BC0083C82CD}"/>
                </a:ext>
              </a:extLst>
            </p:cNvPr>
            <p:cNvSpPr/>
            <p:nvPr/>
          </p:nvSpPr>
          <p:spPr>
            <a:xfrm>
              <a:off x="5610875" y="4541300"/>
              <a:ext cx="157175" cy="150200"/>
            </a:xfrm>
            <a:custGeom>
              <a:avLst/>
              <a:gdLst/>
              <a:ahLst/>
              <a:cxnLst/>
              <a:rect l="l" t="t" r="r" b="b"/>
              <a:pathLst>
                <a:path w="6287" h="6008" extrusionOk="0">
                  <a:moveTo>
                    <a:pt x="5869" y="0"/>
                  </a:moveTo>
                  <a:lnTo>
                    <a:pt x="2288" y="398"/>
                  </a:lnTo>
                  <a:lnTo>
                    <a:pt x="1" y="6008"/>
                  </a:lnTo>
                  <a:lnTo>
                    <a:pt x="1" y="6008"/>
                  </a:lnTo>
                  <a:lnTo>
                    <a:pt x="5790" y="5073"/>
                  </a:lnTo>
                  <a:cubicBezTo>
                    <a:pt x="6267" y="3143"/>
                    <a:pt x="6287" y="1373"/>
                    <a:pt x="5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098;p46">
              <a:extLst>
                <a:ext uri="{FF2B5EF4-FFF2-40B4-BE49-F238E27FC236}">
                  <a16:creationId xmlns:a16="http://schemas.microsoft.com/office/drawing/2014/main" id="{77C664BB-E1E5-A4A7-612C-5E48158EE41E}"/>
                </a:ext>
              </a:extLst>
            </p:cNvPr>
            <p:cNvSpPr/>
            <p:nvPr/>
          </p:nvSpPr>
          <p:spPr>
            <a:xfrm>
              <a:off x="5736700" y="4868025"/>
              <a:ext cx="232775" cy="138275"/>
            </a:xfrm>
            <a:custGeom>
              <a:avLst/>
              <a:gdLst/>
              <a:ahLst/>
              <a:cxnLst/>
              <a:rect l="l" t="t" r="r" b="b"/>
              <a:pathLst>
                <a:path w="9311" h="5531" extrusionOk="0">
                  <a:moveTo>
                    <a:pt x="3442" y="1"/>
                  </a:moveTo>
                  <a:lnTo>
                    <a:pt x="1" y="4317"/>
                  </a:lnTo>
                  <a:lnTo>
                    <a:pt x="6585" y="5531"/>
                  </a:lnTo>
                  <a:cubicBezTo>
                    <a:pt x="7818" y="3999"/>
                    <a:pt x="8714" y="2487"/>
                    <a:pt x="9310" y="1115"/>
                  </a:cubicBezTo>
                  <a:lnTo>
                    <a:pt x="34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099;p46">
              <a:extLst>
                <a:ext uri="{FF2B5EF4-FFF2-40B4-BE49-F238E27FC236}">
                  <a16:creationId xmlns:a16="http://schemas.microsoft.com/office/drawing/2014/main" id="{C283BCF7-BD9F-13F8-3739-E25EC251924E}"/>
                </a:ext>
              </a:extLst>
            </p:cNvPr>
            <p:cNvSpPr/>
            <p:nvPr/>
          </p:nvSpPr>
          <p:spPr>
            <a:xfrm>
              <a:off x="5536775" y="5032150"/>
              <a:ext cx="74125" cy="100975"/>
            </a:xfrm>
            <a:custGeom>
              <a:avLst/>
              <a:gdLst/>
              <a:ahLst/>
              <a:cxnLst/>
              <a:rect l="l" t="t" r="r" b="b"/>
              <a:pathLst>
                <a:path w="2965" h="4039" extrusionOk="0">
                  <a:moveTo>
                    <a:pt x="60" y="0"/>
                  </a:moveTo>
                  <a:lnTo>
                    <a:pt x="1" y="40"/>
                  </a:lnTo>
                  <a:lnTo>
                    <a:pt x="2905" y="4039"/>
                  </a:lnTo>
                  <a:lnTo>
                    <a:pt x="2965" y="3999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100;p46">
              <a:extLst>
                <a:ext uri="{FF2B5EF4-FFF2-40B4-BE49-F238E27FC236}">
                  <a16:creationId xmlns:a16="http://schemas.microsoft.com/office/drawing/2014/main" id="{3CDD5E0F-234D-ADBE-CB01-DBB2788B738A}"/>
                </a:ext>
              </a:extLst>
            </p:cNvPr>
            <p:cNvSpPr/>
            <p:nvPr/>
          </p:nvSpPr>
          <p:spPr>
            <a:xfrm>
              <a:off x="5609400" y="513210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60" y="1"/>
                  </a:moveTo>
                  <a:lnTo>
                    <a:pt x="0" y="41"/>
                  </a:lnTo>
                  <a:lnTo>
                    <a:pt x="40" y="80"/>
                  </a:lnTo>
                  <a:lnTo>
                    <a:pt x="80" y="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101;p46">
              <a:extLst>
                <a:ext uri="{FF2B5EF4-FFF2-40B4-BE49-F238E27FC236}">
                  <a16:creationId xmlns:a16="http://schemas.microsoft.com/office/drawing/2014/main" id="{8D5770D2-E53B-5D37-8705-C0035A2F794F}"/>
                </a:ext>
              </a:extLst>
            </p:cNvPr>
            <p:cNvSpPr/>
            <p:nvPr/>
          </p:nvSpPr>
          <p:spPr>
            <a:xfrm>
              <a:off x="5536275" y="5031150"/>
              <a:ext cx="2025" cy="2025"/>
            </a:xfrm>
            <a:custGeom>
              <a:avLst/>
              <a:gdLst/>
              <a:ahLst/>
              <a:cxnLst/>
              <a:rect l="l" t="t" r="r" b="b"/>
              <a:pathLst>
                <a:path w="81" h="81" extrusionOk="0">
                  <a:moveTo>
                    <a:pt x="61" y="0"/>
                  </a:moveTo>
                  <a:lnTo>
                    <a:pt x="1" y="40"/>
                  </a:lnTo>
                  <a:lnTo>
                    <a:pt x="21" y="80"/>
                  </a:lnTo>
                  <a:lnTo>
                    <a:pt x="80" y="4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02;p46">
              <a:extLst>
                <a:ext uri="{FF2B5EF4-FFF2-40B4-BE49-F238E27FC236}">
                  <a16:creationId xmlns:a16="http://schemas.microsoft.com/office/drawing/2014/main" id="{FB29B691-0F23-AB2C-B85C-64668C28D89D}"/>
                </a:ext>
              </a:extLst>
            </p:cNvPr>
            <p:cNvSpPr/>
            <p:nvPr/>
          </p:nvSpPr>
          <p:spPr>
            <a:xfrm>
              <a:off x="5701900" y="5017225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40" y="0"/>
                  </a:moveTo>
                  <a:lnTo>
                    <a:pt x="0" y="40"/>
                  </a:lnTo>
                  <a:lnTo>
                    <a:pt x="20" y="60"/>
                  </a:lnTo>
                  <a:lnTo>
                    <a:pt x="60" y="2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103;p46">
              <a:extLst>
                <a:ext uri="{FF2B5EF4-FFF2-40B4-BE49-F238E27FC236}">
                  <a16:creationId xmlns:a16="http://schemas.microsoft.com/office/drawing/2014/main" id="{BC17E510-C870-EFE6-610F-1B3A09C81CF1}"/>
                </a:ext>
              </a:extLst>
            </p:cNvPr>
            <p:cNvSpPr/>
            <p:nvPr/>
          </p:nvSpPr>
          <p:spPr>
            <a:xfrm>
              <a:off x="5625800" y="4907825"/>
              <a:ext cx="2025" cy="1500"/>
            </a:xfrm>
            <a:custGeom>
              <a:avLst/>
              <a:gdLst/>
              <a:ahLst/>
              <a:cxnLst/>
              <a:rect l="l" t="t" r="r" b="b"/>
              <a:pathLst>
                <a:path w="81" h="60" extrusionOk="0">
                  <a:moveTo>
                    <a:pt x="60" y="0"/>
                  </a:moveTo>
                  <a:lnTo>
                    <a:pt x="1" y="40"/>
                  </a:lnTo>
                  <a:lnTo>
                    <a:pt x="20" y="60"/>
                  </a:lnTo>
                  <a:lnTo>
                    <a:pt x="80" y="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104;p46">
              <a:extLst>
                <a:ext uri="{FF2B5EF4-FFF2-40B4-BE49-F238E27FC236}">
                  <a16:creationId xmlns:a16="http://schemas.microsoft.com/office/drawing/2014/main" id="{4EA19F1D-FD08-D5B5-1908-73A846F016E2}"/>
                </a:ext>
              </a:extLst>
            </p:cNvPr>
            <p:cNvSpPr/>
            <p:nvPr/>
          </p:nvSpPr>
          <p:spPr>
            <a:xfrm>
              <a:off x="5779475" y="491875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40" y="1"/>
                  </a:moveTo>
                  <a:lnTo>
                    <a:pt x="0" y="60"/>
                  </a:lnTo>
                  <a:lnTo>
                    <a:pt x="20" y="80"/>
                  </a:lnTo>
                  <a:lnTo>
                    <a:pt x="80" y="60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105;p46">
              <a:extLst>
                <a:ext uri="{FF2B5EF4-FFF2-40B4-BE49-F238E27FC236}">
                  <a16:creationId xmlns:a16="http://schemas.microsoft.com/office/drawing/2014/main" id="{075F5C29-D0C1-1CA4-29F8-B4699D34F465}"/>
                </a:ext>
              </a:extLst>
            </p:cNvPr>
            <p:cNvSpPr/>
            <p:nvPr/>
          </p:nvSpPr>
          <p:spPr>
            <a:xfrm>
              <a:off x="5869000" y="4806850"/>
              <a:ext cx="1000" cy="2025"/>
            </a:xfrm>
            <a:custGeom>
              <a:avLst/>
              <a:gdLst/>
              <a:ahLst/>
              <a:cxnLst/>
              <a:rect l="l" t="t" r="r" b="b"/>
              <a:pathLst>
                <a:path w="40" h="81" extrusionOk="0">
                  <a:moveTo>
                    <a:pt x="40" y="1"/>
                  </a:moveTo>
                  <a:lnTo>
                    <a:pt x="0" y="61"/>
                  </a:lnTo>
                  <a:lnTo>
                    <a:pt x="0" y="80"/>
                  </a:lnTo>
                  <a:lnTo>
                    <a:pt x="40" y="6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106;p46">
              <a:extLst>
                <a:ext uri="{FF2B5EF4-FFF2-40B4-BE49-F238E27FC236}">
                  <a16:creationId xmlns:a16="http://schemas.microsoft.com/office/drawing/2014/main" id="{B7812EC3-1083-4459-6F1D-B8DC059BA1C2}"/>
                </a:ext>
              </a:extLst>
            </p:cNvPr>
            <p:cNvSpPr/>
            <p:nvPr/>
          </p:nvSpPr>
          <p:spPr>
            <a:xfrm>
              <a:off x="5901825" y="4767075"/>
              <a:ext cx="1500" cy="2025"/>
            </a:xfrm>
            <a:custGeom>
              <a:avLst/>
              <a:gdLst/>
              <a:ahLst/>
              <a:cxnLst/>
              <a:rect l="l" t="t" r="r" b="b"/>
              <a:pathLst>
                <a:path w="60" h="81" extrusionOk="0">
                  <a:moveTo>
                    <a:pt x="0" y="0"/>
                  </a:moveTo>
                  <a:lnTo>
                    <a:pt x="0" y="80"/>
                  </a:lnTo>
                  <a:lnTo>
                    <a:pt x="20" y="80"/>
                  </a:lnTo>
                  <a:lnTo>
                    <a:pt x="6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107;p46">
              <a:extLst>
                <a:ext uri="{FF2B5EF4-FFF2-40B4-BE49-F238E27FC236}">
                  <a16:creationId xmlns:a16="http://schemas.microsoft.com/office/drawing/2014/main" id="{A81F01B9-3371-C5B4-C295-6C2D8528B530}"/>
                </a:ext>
              </a:extLst>
            </p:cNvPr>
            <p:cNvSpPr/>
            <p:nvPr/>
          </p:nvSpPr>
          <p:spPr>
            <a:xfrm>
              <a:off x="5822750" y="4866550"/>
              <a:ext cx="1500" cy="1500"/>
            </a:xfrm>
            <a:custGeom>
              <a:avLst/>
              <a:gdLst/>
              <a:ahLst/>
              <a:cxnLst/>
              <a:rect l="l" t="t" r="r" b="b"/>
              <a:pathLst>
                <a:path w="60" h="60" extrusionOk="0">
                  <a:moveTo>
                    <a:pt x="0" y="0"/>
                  </a:moveTo>
                  <a:lnTo>
                    <a:pt x="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108;p46">
              <a:extLst>
                <a:ext uri="{FF2B5EF4-FFF2-40B4-BE49-F238E27FC236}">
                  <a16:creationId xmlns:a16="http://schemas.microsoft.com/office/drawing/2014/main" id="{173B496E-0C0A-5304-2042-F23F042644CF}"/>
                </a:ext>
              </a:extLst>
            </p:cNvPr>
            <p:cNvSpPr/>
            <p:nvPr/>
          </p:nvSpPr>
          <p:spPr>
            <a:xfrm>
              <a:off x="5735200" y="4975950"/>
              <a:ext cx="2025" cy="2000"/>
            </a:xfrm>
            <a:custGeom>
              <a:avLst/>
              <a:gdLst/>
              <a:ahLst/>
              <a:cxnLst/>
              <a:rect l="l" t="t" r="r" b="b"/>
              <a:pathLst>
                <a:path w="81" h="80" extrusionOk="0">
                  <a:moveTo>
                    <a:pt x="21" y="0"/>
                  </a:moveTo>
                  <a:lnTo>
                    <a:pt x="1" y="80"/>
                  </a:lnTo>
                  <a:lnTo>
                    <a:pt x="2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109;p46">
              <a:extLst>
                <a:ext uri="{FF2B5EF4-FFF2-40B4-BE49-F238E27FC236}">
                  <a16:creationId xmlns:a16="http://schemas.microsoft.com/office/drawing/2014/main" id="{AB924053-8F90-2261-BC48-B18BF5304071}"/>
                </a:ext>
              </a:extLst>
            </p:cNvPr>
            <p:cNvSpPr/>
            <p:nvPr/>
          </p:nvSpPr>
          <p:spPr>
            <a:xfrm>
              <a:off x="5655650" y="5077400"/>
              <a:ext cx="149700" cy="26875"/>
            </a:xfrm>
            <a:custGeom>
              <a:avLst/>
              <a:gdLst/>
              <a:ahLst/>
              <a:cxnLst/>
              <a:rect l="l" t="t" r="r" b="b"/>
              <a:pathLst>
                <a:path w="5988" h="1075" extrusionOk="0">
                  <a:moveTo>
                    <a:pt x="60" y="1"/>
                  </a:moveTo>
                  <a:lnTo>
                    <a:pt x="0" y="40"/>
                  </a:lnTo>
                  <a:lnTo>
                    <a:pt x="5928" y="1075"/>
                  </a:lnTo>
                  <a:cubicBezTo>
                    <a:pt x="5948" y="1035"/>
                    <a:pt x="5968" y="1035"/>
                    <a:pt x="5988" y="1015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110;p46">
              <a:extLst>
                <a:ext uri="{FF2B5EF4-FFF2-40B4-BE49-F238E27FC236}">
                  <a16:creationId xmlns:a16="http://schemas.microsoft.com/office/drawing/2014/main" id="{3183541C-6454-5AA3-1836-AED2170FF553}"/>
                </a:ext>
              </a:extLst>
            </p:cNvPr>
            <p:cNvSpPr/>
            <p:nvPr/>
          </p:nvSpPr>
          <p:spPr>
            <a:xfrm>
              <a:off x="5655150" y="5076900"/>
              <a:ext cx="2000" cy="1525"/>
            </a:xfrm>
            <a:custGeom>
              <a:avLst/>
              <a:gdLst/>
              <a:ahLst/>
              <a:cxnLst/>
              <a:rect l="l" t="t" r="r" b="b"/>
              <a:pathLst>
                <a:path w="80" h="61" extrusionOk="0">
                  <a:moveTo>
                    <a:pt x="20" y="1"/>
                  </a:moveTo>
                  <a:lnTo>
                    <a:pt x="0" y="60"/>
                  </a:lnTo>
                  <a:lnTo>
                    <a:pt x="20" y="60"/>
                  </a:lnTo>
                  <a:lnTo>
                    <a:pt x="80" y="2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111;p46">
              <a:extLst>
                <a:ext uri="{FF2B5EF4-FFF2-40B4-BE49-F238E27FC236}">
                  <a16:creationId xmlns:a16="http://schemas.microsoft.com/office/drawing/2014/main" id="{E0CFE119-E842-8AA8-52AF-FE4410C13A6D}"/>
                </a:ext>
              </a:extLst>
            </p:cNvPr>
            <p:cNvSpPr/>
            <p:nvPr/>
          </p:nvSpPr>
          <p:spPr>
            <a:xfrm>
              <a:off x="5494025" y="4975950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0" y="0"/>
                  </a:moveTo>
                  <a:lnTo>
                    <a:pt x="0" y="80"/>
                  </a:lnTo>
                  <a:lnTo>
                    <a:pt x="2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112;p46">
              <a:extLst>
                <a:ext uri="{FF2B5EF4-FFF2-40B4-BE49-F238E27FC236}">
                  <a16:creationId xmlns:a16="http://schemas.microsoft.com/office/drawing/2014/main" id="{397BD6DE-566D-8BE8-55A1-4DFEF016A3F1}"/>
                </a:ext>
              </a:extLst>
            </p:cNvPr>
            <p:cNvSpPr/>
            <p:nvPr/>
          </p:nvSpPr>
          <p:spPr>
            <a:xfrm>
              <a:off x="5581050" y="4968500"/>
              <a:ext cx="1500" cy="2000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20" y="0"/>
                  </a:moveTo>
                  <a:lnTo>
                    <a:pt x="0" y="80"/>
                  </a:lnTo>
                  <a:lnTo>
                    <a:pt x="60" y="6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113;p46">
              <a:extLst>
                <a:ext uri="{FF2B5EF4-FFF2-40B4-BE49-F238E27FC236}">
                  <a16:creationId xmlns:a16="http://schemas.microsoft.com/office/drawing/2014/main" id="{F01563D5-A790-0B8C-B01B-12F2DC62853D}"/>
                </a:ext>
              </a:extLst>
            </p:cNvPr>
            <p:cNvSpPr/>
            <p:nvPr/>
          </p:nvSpPr>
          <p:spPr>
            <a:xfrm>
              <a:off x="5382125" y="4999825"/>
              <a:ext cx="79100" cy="57200"/>
            </a:xfrm>
            <a:custGeom>
              <a:avLst/>
              <a:gdLst/>
              <a:ahLst/>
              <a:cxnLst/>
              <a:rect l="l" t="t" r="r" b="b"/>
              <a:pathLst>
                <a:path w="3164" h="2288" extrusionOk="0">
                  <a:moveTo>
                    <a:pt x="0" y="0"/>
                  </a:moveTo>
                  <a:lnTo>
                    <a:pt x="0" y="60"/>
                  </a:lnTo>
                  <a:lnTo>
                    <a:pt x="3143" y="2288"/>
                  </a:lnTo>
                  <a:lnTo>
                    <a:pt x="3163" y="2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114;p46">
              <a:extLst>
                <a:ext uri="{FF2B5EF4-FFF2-40B4-BE49-F238E27FC236}">
                  <a16:creationId xmlns:a16="http://schemas.microsoft.com/office/drawing/2014/main" id="{478B0CC5-4B36-404C-FAC6-A057AA50382E}"/>
                </a:ext>
              </a:extLst>
            </p:cNvPr>
            <p:cNvSpPr/>
            <p:nvPr/>
          </p:nvSpPr>
          <p:spPr>
            <a:xfrm>
              <a:off x="5460200" y="5055525"/>
              <a:ext cx="2000" cy="2000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40" y="0"/>
                  </a:moveTo>
                  <a:lnTo>
                    <a:pt x="0" y="60"/>
                  </a:lnTo>
                  <a:lnTo>
                    <a:pt x="40" y="80"/>
                  </a:lnTo>
                  <a:lnTo>
                    <a:pt x="80" y="2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115;p46">
              <a:extLst>
                <a:ext uri="{FF2B5EF4-FFF2-40B4-BE49-F238E27FC236}">
                  <a16:creationId xmlns:a16="http://schemas.microsoft.com/office/drawing/2014/main" id="{D9F18BAB-5CE7-86B1-F9FA-99A8AEAB71B4}"/>
                </a:ext>
              </a:extLst>
            </p:cNvPr>
            <p:cNvSpPr/>
            <p:nvPr/>
          </p:nvSpPr>
          <p:spPr>
            <a:xfrm>
              <a:off x="5518375" y="4913775"/>
              <a:ext cx="1025" cy="2025"/>
            </a:xfrm>
            <a:custGeom>
              <a:avLst/>
              <a:gdLst/>
              <a:ahLst/>
              <a:cxnLst/>
              <a:rect l="l" t="t" r="r" b="b"/>
              <a:pathLst>
                <a:path w="41" h="81" extrusionOk="0">
                  <a:moveTo>
                    <a:pt x="21" y="1"/>
                  </a:moveTo>
                  <a:lnTo>
                    <a:pt x="1" y="80"/>
                  </a:lnTo>
                  <a:lnTo>
                    <a:pt x="41" y="2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116;p46">
              <a:extLst>
                <a:ext uri="{FF2B5EF4-FFF2-40B4-BE49-F238E27FC236}">
                  <a16:creationId xmlns:a16="http://schemas.microsoft.com/office/drawing/2014/main" id="{896E4E82-AA81-4052-4C3A-11FFDC81B46E}"/>
                </a:ext>
              </a:extLst>
            </p:cNvPr>
            <p:cNvSpPr/>
            <p:nvPr/>
          </p:nvSpPr>
          <p:spPr>
            <a:xfrm>
              <a:off x="5548225" y="4843175"/>
              <a:ext cx="1025" cy="1500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0" y="0"/>
                  </a:moveTo>
                  <a:lnTo>
                    <a:pt x="0" y="60"/>
                  </a:lnTo>
                  <a:lnTo>
                    <a:pt x="20" y="6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117;p46">
              <a:extLst>
                <a:ext uri="{FF2B5EF4-FFF2-40B4-BE49-F238E27FC236}">
                  <a16:creationId xmlns:a16="http://schemas.microsoft.com/office/drawing/2014/main" id="{54E3AE99-123D-68F9-31EC-5C8EC36C1068}"/>
                </a:ext>
              </a:extLst>
            </p:cNvPr>
            <p:cNvSpPr/>
            <p:nvPr/>
          </p:nvSpPr>
          <p:spPr>
            <a:xfrm>
              <a:off x="5576575" y="4769550"/>
              <a:ext cx="2000" cy="2025"/>
            </a:xfrm>
            <a:custGeom>
              <a:avLst/>
              <a:gdLst/>
              <a:ahLst/>
              <a:cxnLst/>
              <a:rect l="l" t="t" r="r" b="b"/>
              <a:pathLst>
                <a:path w="80" h="81" extrusionOk="0">
                  <a:moveTo>
                    <a:pt x="40" y="1"/>
                  </a:moveTo>
                  <a:lnTo>
                    <a:pt x="0" y="80"/>
                  </a:lnTo>
                  <a:lnTo>
                    <a:pt x="40" y="80"/>
                  </a:lnTo>
                  <a:lnTo>
                    <a:pt x="80" y="6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118;p46">
              <a:extLst>
                <a:ext uri="{FF2B5EF4-FFF2-40B4-BE49-F238E27FC236}">
                  <a16:creationId xmlns:a16="http://schemas.microsoft.com/office/drawing/2014/main" id="{83C9944D-39DC-AD8B-A94A-FD05A4B0AEAB}"/>
                </a:ext>
              </a:extLst>
            </p:cNvPr>
            <p:cNvSpPr/>
            <p:nvPr/>
          </p:nvSpPr>
          <p:spPr>
            <a:xfrm>
              <a:off x="5609400" y="4691475"/>
              <a:ext cx="1500" cy="1525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60" y="1"/>
                  </a:moveTo>
                  <a:lnTo>
                    <a:pt x="0" y="21"/>
                  </a:lnTo>
                  <a:lnTo>
                    <a:pt x="0" y="60"/>
                  </a:lnTo>
                  <a:lnTo>
                    <a:pt x="40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119;p46">
              <a:extLst>
                <a:ext uri="{FF2B5EF4-FFF2-40B4-BE49-F238E27FC236}">
                  <a16:creationId xmlns:a16="http://schemas.microsoft.com/office/drawing/2014/main" id="{94BC6026-C5F3-4F77-6BD0-42297448B460}"/>
                </a:ext>
              </a:extLst>
            </p:cNvPr>
            <p:cNvSpPr/>
            <p:nvPr/>
          </p:nvSpPr>
          <p:spPr>
            <a:xfrm>
              <a:off x="5637250" y="4622350"/>
              <a:ext cx="1000" cy="2025"/>
            </a:xfrm>
            <a:custGeom>
              <a:avLst/>
              <a:gdLst/>
              <a:ahLst/>
              <a:cxnLst/>
              <a:rect l="l" t="t" r="r" b="b"/>
              <a:pathLst>
                <a:path w="40" h="81" extrusionOk="0">
                  <a:moveTo>
                    <a:pt x="20" y="1"/>
                  </a:moveTo>
                  <a:lnTo>
                    <a:pt x="0" y="40"/>
                  </a:lnTo>
                  <a:lnTo>
                    <a:pt x="0" y="80"/>
                  </a:lnTo>
                  <a:lnTo>
                    <a:pt x="40" y="2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120;p46">
              <a:extLst>
                <a:ext uri="{FF2B5EF4-FFF2-40B4-BE49-F238E27FC236}">
                  <a16:creationId xmlns:a16="http://schemas.microsoft.com/office/drawing/2014/main" id="{6AA816BD-72BD-3AF7-4548-E9158CFDA484}"/>
                </a:ext>
              </a:extLst>
            </p:cNvPr>
            <p:cNvSpPr/>
            <p:nvPr/>
          </p:nvSpPr>
          <p:spPr>
            <a:xfrm>
              <a:off x="5349800" y="4779500"/>
              <a:ext cx="193475" cy="378500"/>
            </a:xfrm>
            <a:custGeom>
              <a:avLst/>
              <a:gdLst/>
              <a:ahLst/>
              <a:cxnLst/>
              <a:rect l="l" t="t" r="r" b="b"/>
              <a:pathLst>
                <a:path w="7739" h="15140" extrusionOk="0">
                  <a:moveTo>
                    <a:pt x="4058" y="1"/>
                  </a:moveTo>
                  <a:lnTo>
                    <a:pt x="0" y="15139"/>
                  </a:lnTo>
                  <a:lnTo>
                    <a:pt x="7738" y="2865"/>
                  </a:lnTo>
                  <a:cubicBezTo>
                    <a:pt x="7679" y="2786"/>
                    <a:pt x="7619" y="2706"/>
                    <a:pt x="7539" y="2666"/>
                  </a:cubicBezTo>
                  <a:cubicBezTo>
                    <a:pt x="7460" y="2623"/>
                    <a:pt x="7375" y="2602"/>
                    <a:pt x="7285" y="2602"/>
                  </a:cubicBezTo>
                  <a:cubicBezTo>
                    <a:pt x="6146" y="2602"/>
                    <a:pt x="4253" y="5988"/>
                    <a:pt x="2686" y="9271"/>
                  </a:cubicBezTo>
                  <a:cubicBezTo>
                    <a:pt x="3979" y="5153"/>
                    <a:pt x="5172" y="478"/>
                    <a:pt x="40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121;p46">
              <a:extLst>
                <a:ext uri="{FF2B5EF4-FFF2-40B4-BE49-F238E27FC236}">
                  <a16:creationId xmlns:a16="http://schemas.microsoft.com/office/drawing/2014/main" id="{612DA65B-95C5-ABB2-FD55-AF2BDA472EBE}"/>
                </a:ext>
              </a:extLst>
            </p:cNvPr>
            <p:cNvSpPr/>
            <p:nvPr/>
          </p:nvSpPr>
          <p:spPr>
            <a:xfrm>
              <a:off x="5347800" y="4778650"/>
              <a:ext cx="101975" cy="380325"/>
            </a:xfrm>
            <a:custGeom>
              <a:avLst/>
              <a:gdLst/>
              <a:ahLst/>
              <a:cxnLst/>
              <a:rect l="l" t="t" r="r" b="b"/>
              <a:pathLst>
                <a:path w="4079" h="15213" extrusionOk="0">
                  <a:moveTo>
                    <a:pt x="3963" y="1"/>
                  </a:moveTo>
                  <a:cubicBezTo>
                    <a:pt x="2856" y="1"/>
                    <a:pt x="1866" y="3829"/>
                    <a:pt x="1174" y="7693"/>
                  </a:cubicBezTo>
                  <a:cubicBezTo>
                    <a:pt x="1552" y="4292"/>
                    <a:pt x="1632" y="1049"/>
                    <a:pt x="558" y="1010"/>
                  </a:cubicBezTo>
                  <a:lnTo>
                    <a:pt x="538" y="1010"/>
                  </a:lnTo>
                  <a:lnTo>
                    <a:pt x="1" y="15213"/>
                  </a:lnTo>
                  <a:lnTo>
                    <a:pt x="4079" y="15"/>
                  </a:lnTo>
                  <a:cubicBezTo>
                    <a:pt x="4040" y="6"/>
                    <a:pt x="4002" y="1"/>
                    <a:pt x="3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122;p46">
              <a:extLst>
                <a:ext uri="{FF2B5EF4-FFF2-40B4-BE49-F238E27FC236}">
                  <a16:creationId xmlns:a16="http://schemas.microsoft.com/office/drawing/2014/main" id="{48AD09A0-73F6-92EB-D742-9B095FC1C4E8}"/>
                </a:ext>
              </a:extLst>
            </p:cNvPr>
            <p:cNvSpPr/>
            <p:nvPr/>
          </p:nvSpPr>
          <p:spPr>
            <a:xfrm>
              <a:off x="5342825" y="5167425"/>
              <a:ext cx="2525" cy="4500"/>
            </a:xfrm>
            <a:custGeom>
              <a:avLst/>
              <a:gdLst/>
              <a:ahLst/>
              <a:cxnLst/>
              <a:rect l="l" t="t" r="r" b="b"/>
              <a:pathLst>
                <a:path w="101" h="180" extrusionOk="0">
                  <a:moveTo>
                    <a:pt x="100" y="0"/>
                  </a:moveTo>
                  <a:lnTo>
                    <a:pt x="1" y="179"/>
                  </a:lnTo>
                  <a:lnTo>
                    <a:pt x="60" y="179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B6A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123;p46">
              <a:extLst>
                <a:ext uri="{FF2B5EF4-FFF2-40B4-BE49-F238E27FC236}">
                  <a16:creationId xmlns:a16="http://schemas.microsoft.com/office/drawing/2014/main" id="{BBC32173-2B68-FB0B-DC37-72896D72440F}"/>
                </a:ext>
              </a:extLst>
            </p:cNvPr>
            <p:cNvSpPr/>
            <p:nvPr/>
          </p:nvSpPr>
          <p:spPr>
            <a:xfrm>
              <a:off x="5304050" y="4803875"/>
              <a:ext cx="55225" cy="368050"/>
            </a:xfrm>
            <a:custGeom>
              <a:avLst/>
              <a:gdLst/>
              <a:ahLst/>
              <a:cxnLst/>
              <a:rect l="l" t="t" r="r" b="b"/>
              <a:pathLst>
                <a:path w="2209" h="14722" extrusionOk="0">
                  <a:moveTo>
                    <a:pt x="2208" y="1"/>
                  </a:moveTo>
                  <a:lnTo>
                    <a:pt x="2208" y="1"/>
                  </a:lnTo>
                  <a:cubicBezTo>
                    <a:pt x="0" y="239"/>
                    <a:pt x="1094" y="14701"/>
                    <a:pt x="1094" y="14701"/>
                  </a:cubicBezTo>
                  <a:lnTo>
                    <a:pt x="1492" y="14721"/>
                  </a:lnTo>
                  <a:lnTo>
                    <a:pt x="1691" y="14403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124;p46">
              <a:extLst>
                <a:ext uri="{FF2B5EF4-FFF2-40B4-BE49-F238E27FC236}">
                  <a16:creationId xmlns:a16="http://schemas.microsoft.com/office/drawing/2014/main" id="{989232C6-E2A1-FF43-92BF-BECA4016B7AF}"/>
                </a:ext>
              </a:extLst>
            </p:cNvPr>
            <p:cNvSpPr/>
            <p:nvPr/>
          </p:nvSpPr>
          <p:spPr>
            <a:xfrm>
              <a:off x="5347800" y="4851625"/>
              <a:ext cx="218350" cy="321275"/>
            </a:xfrm>
            <a:custGeom>
              <a:avLst/>
              <a:gdLst/>
              <a:ahLst/>
              <a:cxnLst/>
              <a:rect l="l" t="t" r="r" b="b"/>
              <a:pathLst>
                <a:path w="8734" h="12851" extrusionOk="0">
                  <a:moveTo>
                    <a:pt x="7858" y="0"/>
                  </a:moveTo>
                  <a:lnTo>
                    <a:pt x="60" y="12413"/>
                  </a:lnTo>
                  <a:lnTo>
                    <a:pt x="1" y="12553"/>
                  </a:lnTo>
                  <a:lnTo>
                    <a:pt x="1" y="12732"/>
                  </a:lnTo>
                  <a:lnTo>
                    <a:pt x="558" y="12851"/>
                  </a:lnTo>
                  <a:cubicBezTo>
                    <a:pt x="558" y="12851"/>
                    <a:pt x="577" y="12811"/>
                    <a:pt x="597" y="12712"/>
                  </a:cubicBezTo>
                  <a:cubicBezTo>
                    <a:pt x="597" y="12712"/>
                    <a:pt x="8733" y="2069"/>
                    <a:pt x="78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125;p46">
              <a:extLst>
                <a:ext uri="{FF2B5EF4-FFF2-40B4-BE49-F238E27FC236}">
                  <a16:creationId xmlns:a16="http://schemas.microsoft.com/office/drawing/2014/main" id="{5AC641B2-FFDD-496F-8114-7DD96A1F2022}"/>
                </a:ext>
              </a:extLst>
            </p:cNvPr>
            <p:cNvSpPr/>
            <p:nvPr/>
          </p:nvSpPr>
          <p:spPr>
            <a:xfrm>
              <a:off x="5346300" y="4778500"/>
              <a:ext cx="104975" cy="384475"/>
            </a:xfrm>
            <a:custGeom>
              <a:avLst/>
              <a:gdLst/>
              <a:ahLst/>
              <a:cxnLst/>
              <a:rect l="l" t="t" r="r" b="b"/>
              <a:pathLst>
                <a:path w="4199" h="15379" extrusionOk="0">
                  <a:moveTo>
                    <a:pt x="4139" y="1"/>
                  </a:moveTo>
                  <a:lnTo>
                    <a:pt x="61" y="15179"/>
                  </a:lnTo>
                  <a:lnTo>
                    <a:pt x="598" y="996"/>
                  </a:lnTo>
                  <a:lnTo>
                    <a:pt x="518" y="996"/>
                  </a:lnTo>
                  <a:lnTo>
                    <a:pt x="1" y="15378"/>
                  </a:lnTo>
                  <a:lnTo>
                    <a:pt x="140" y="15159"/>
                  </a:lnTo>
                  <a:lnTo>
                    <a:pt x="4198" y="21"/>
                  </a:lnTo>
                  <a:cubicBezTo>
                    <a:pt x="4178" y="21"/>
                    <a:pt x="4139" y="1"/>
                    <a:pt x="4139" y="1"/>
                  </a:cubicBez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126;p46">
              <a:extLst>
                <a:ext uri="{FF2B5EF4-FFF2-40B4-BE49-F238E27FC236}">
                  <a16:creationId xmlns:a16="http://schemas.microsoft.com/office/drawing/2014/main" id="{9DF71EF6-852F-78BE-D47D-A94746F9417E}"/>
                </a:ext>
              </a:extLst>
            </p:cNvPr>
            <p:cNvSpPr/>
            <p:nvPr/>
          </p:nvSpPr>
          <p:spPr>
            <a:xfrm>
              <a:off x="5344325" y="5162450"/>
              <a:ext cx="4000" cy="9475"/>
            </a:xfrm>
            <a:custGeom>
              <a:avLst/>
              <a:gdLst/>
              <a:ahLst/>
              <a:cxnLst/>
              <a:rect l="l" t="t" r="r" b="b"/>
              <a:pathLst>
                <a:path w="160" h="379" extrusionOk="0">
                  <a:moveTo>
                    <a:pt x="159" y="0"/>
                  </a:moveTo>
                  <a:lnTo>
                    <a:pt x="40" y="199"/>
                  </a:lnTo>
                  <a:lnTo>
                    <a:pt x="0" y="378"/>
                  </a:lnTo>
                  <a:lnTo>
                    <a:pt x="40" y="378"/>
                  </a:lnTo>
                  <a:lnTo>
                    <a:pt x="120" y="318"/>
                  </a:lnTo>
                  <a:lnTo>
                    <a:pt x="140" y="12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127;p46">
              <a:extLst>
                <a:ext uri="{FF2B5EF4-FFF2-40B4-BE49-F238E27FC236}">
                  <a16:creationId xmlns:a16="http://schemas.microsoft.com/office/drawing/2014/main" id="{CC8594F9-0FA7-6C2F-D3F7-1A96CF030437}"/>
                </a:ext>
              </a:extLst>
            </p:cNvPr>
            <p:cNvSpPr/>
            <p:nvPr/>
          </p:nvSpPr>
          <p:spPr>
            <a:xfrm>
              <a:off x="5341325" y="5163925"/>
              <a:ext cx="5000" cy="8000"/>
            </a:xfrm>
            <a:custGeom>
              <a:avLst/>
              <a:gdLst/>
              <a:ahLst/>
              <a:cxnLst/>
              <a:rect l="l" t="t" r="r" b="b"/>
              <a:pathLst>
                <a:path w="200" h="320" extrusionOk="0">
                  <a:moveTo>
                    <a:pt x="200" y="1"/>
                  </a:moveTo>
                  <a:lnTo>
                    <a:pt x="1" y="319"/>
                  </a:lnTo>
                  <a:lnTo>
                    <a:pt x="61" y="319"/>
                  </a:lnTo>
                  <a:lnTo>
                    <a:pt x="160" y="140"/>
                  </a:lnTo>
                  <a:lnTo>
                    <a:pt x="200" y="6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128;p46">
              <a:extLst>
                <a:ext uri="{FF2B5EF4-FFF2-40B4-BE49-F238E27FC236}">
                  <a16:creationId xmlns:a16="http://schemas.microsoft.com/office/drawing/2014/main" id="{170785E6-C397-0F94-9BC4-909B790E8041}"/>
                </a:ext>
              </a:extLst>
            </p:cNvPr>
            <p:cNvSpPr/>
            <p:nvPr/>
          </p:nvSpPr>
          <p:spPr>
            <a:xfrm>
              <a:off x="5348800" y="4850625"/>
              <a:ext cx="194975" cy="311850"/>
            </a:xfrm>
            <a:custGeom>
              <a:avLst/>
              <a:gdLst/>
              <a:ahLst/>
              <a:cxnLst/>
              <a:rect l="l" t="t" r="r" b="b"/>
              <a:pathLst>
                <a:path w="7799" h="12474" extrusionOk="0">
                  <a:moveTo>
                    <a:pt x="7778" y="0"/>
                  </a:moveTo>
                  <a:lnTo>
                    <a:pt x="40" y="12274"/>
                  </a:lnTo>
                  <a:lnTo>
                    <a:pt x="0" y="12473"/>
                  </a:lnTo>
                  <a:lnTo>
                    <a:pt x="7798" y="60"/>
                  </a:lnTo>
                  <a:cubicBezTo>
                    <a:pt x="7798" y="40"/>
                    <a:pt x="7778" y="20"/>
                    <a:pt x="7778" y="0"/>
                  </a:cubicBez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129;p46">
              <a:extLst>
                <a:ext uri="{FF2B5EF4-FFF2-40B4-BE49-F238E27FC236}">
                  <a16:creationId xmlns:a16="http://schemas.microsoft.com/office/drawing/2014/main" id="{522E2E18-DFFD-B586-6C35-FD2BABDB3046}"/>
                </a:ext>
              </a:extLst>
            </p:cNvPr>
            <p:cNvSpPr/>
            <p:nvPr/>
          </p:nvSpPr>
          <p:spPr>
            <a:xfrm>
              <a:off x="5345325" y="5157475"/>
              <a:ext cx="4500" cy="9975"/>
            </a:xfrm>
            <a:custGeom>
              <a:avLst/>
              <a:gdLst/>
              <a:ahLst/>
              <a:cxnLst/>
              <a:rect l="l" t="t" r="r" b="b"/>
              <a:pathLst>
                <a:path w="180" h="399" extrusionOk="0">
                  <a:moveTo>
                    <a:pt x="179" y="0"/>
                  </a:moveTo>
                  <a:lnTo>
                    <a:pt x="40" y="259"/>
                  </a:lnTo>
                  <a:lnTo>
                    <a:pt x="40" y="319"/>
                  </a:lnTo>
                  <a:lnTo>
                    <a:pt x="0" y="398"/>
                  </a:lnTo>
                  <a:lnTo>
                    <a:pt x="119" y="199"/>
                  </a:lnTo>
                  <a:lnTo>
                    <a:pt x="179" y="0"/>
                  </a:lnTo>
                  <a:close/>
                  <a:moveTo>
                    <a:pt x="0" y="398"/>
                  </a:moveTo>
                  <a:lnTo>
                    <a:pt x="0" y="398"/>
                  </a:lnTo>
                  <a:lnTo>
                    <a:pt x="0" y="398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130;p46">
              <a:extLst>
                <a:ext uri="{FF2B5EF4-FFF2-40B4-BE49-F238E27FC236}">
                  <a16:creationId xmlns:a16="http://schemas.microsoft.com/office/drawing/2014/main" id="{A419404C-F9F4-B6F6-06BA-E4C6C84DACE4}"/>
                </a:ext>
              </a:extLst>
            </p:cNvPr>
            <p:cNvSpPr/>
            <p:nvPr/>
          </p:nvSpPr>
          <p:spPr>
            <a:xfrm>
              <a:off x="2997475" y="5122150"/>
              <a:ext cx="1525" cy="2025"/>
            </a:xfrm>
            <a:custGeom>
              <a:avLst/>
              <a:gdLst/>
              <a:ahLst/>
              <a:cxnLst/>
              <a:rect l="l" t="t" r="r" b="b"/>
              <a:pathLst>
                <a:path w="61" h="81" extrusionOk="0">
                  <a:moveTo>
                    <a:pt x="21" y="1"/>
                  </a:moveTo>
                  <a:lnTo>
                    <a:pt x="1" y="21"/>
                  </a:lnTo>
                  <a:lnTo>
                    <a:pt x="60" y="80"/>
                  </a:lnTo>
                  <a:lnTo>
                    <a:pt x="60" y="4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131;p46">
              <a:extLst>
                <a:ext uri="{FF2B5EF4-FFF2-40B4-BE49-F238E27FC236}">
                  <a16:creationId xmlns:a16="http://schemas.microsoft.com/office/drawing/2014/main" id="{7D1BCDCB-6A31-209B-B559-6F9EF60110CF}"/>
                </a:ext>
              </a:extLst>
            </p:cNvPr>
            <p:cNvSpPr/>
            <p:nvPr/>
          </p:nvSpPr>
          <p:spPr>
            <a:xfrm>
              <a:off x="5382125" y="4999825"/>
              <a:ext cx="25" cy="1500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0" y="60"/>
                  </a:moveTo>
                  <a:lnTo>
                    <a:pt x="0" y="0"/>
                  </a:lnTo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132;p46">
              <a:extLst>
                <a:ext uri="{FF2B5EF4-FFF2-40B4-BE49-F238E27FC236}">
                  <a16:creationId xmlns:a16="http://schemas.microsoft.com/office/drawing/2014/main" id="{96ABBB07-6AED-1CB3-E429-CAE51AF3DA95}"/>
                </a:ext>
              </a:extLst>
            </p:cNvPr>
            <p:cNvSpPr/>
            <p:nvPr/>
          </p:nvSpPr>
          <p:spPr>
            <a:xfrm>
              <a:off x="5546725" y="4522900"/>
              <a:ext cx="1525" cy="1000"/>
            </a:xfrm>
            <a:custGeom>
              <a:avLst/>
              <a:gdLst/>
              <a:ahLst/>
              <a:cxnLst/>
              <a:rect l="l" t="t" r="r" b="b"/>
              <a:pathLst>
                <a:path w="61" h="40" extrusionOk="0">
                  <a:moveTo>
                    <a:pt x="1" y="40"/>
                  </a:moveTo>
                  <a:lnTo>
                    <a:pt x="60" y="0"/>
                  </a:lnTo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133;p46">
              <a:extLst>
                <a:ext uri="{FF2B5EF4-FFF2-40B4-BE49-F238E27FC236}">
                  <a16:creationId xmlns:a16="http://schemas.microsoft.com/office/drawing/2014/main" id="{8574FC71-A9C5-5656-7516-7FA1376B5AF5}"/>
                </a:ext>
              </a:extLst>
            </p:cNvPr>
            <p:cNvSpPr/>
            <p:nvPr/>
          </p:nvSpPr>
          <p:spPr>
            <a:xfrm>
              <a:off x="5667575" y="4549750"/>
              <a:ext cx="1025" cy="1500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1" y="0"/>
                  </a:moveTo>
                  <a:lnTo>
                    <a:pt x="1" y="60"/>
                  </a:lnTo>
                  <a:lnTo>
                    <a:pt x="20" y="6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5C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134;p46">
              <a:extLst>
                <a:ext uri="{FF2B5EF4-FFF2-40B4-BE49-F238E27FC236}">
                  <a16:creationId xmlns:a16="http://schemas.microsoft.com/office/drawing/2014/main" id="{7C460DAE-B77B-2811-548D-E0B6BA04EEC0}"/>
                </a:ext>
              </a:extLst>
            </p:cNvPr>
            <p:cNvSpPr/>
            <p:nvPr/>
          </p:nvSpPr>
          <p:spPr>
            <a:xfrm>
              <a:off x="5239875" y="4006100"/>
              <a:ext cx="39825" cy="58775"/>
            </a:xfrm>
            <a:custGeom>
              <a:avLst/>
              <a:gdLst/>
              <a:ahLst/>
              <a:cxnLst/>
              <a:rect l="l" t="t" r="r" b="b"/>
              <a:pathLst>
                <a:path w="1593" h="2351" extrusionOk="0">
                  <a:moveTo>
                    <a:pt x="600" y="1"/>
                  </a:moveTo>
                  <a:cubicBezTo>
                    <a:pt x="448" y="1"/>
                    <a:pt x="361" y="128"/>
                    <a:pt x="419" y="322"/>
                  </a:cubicBezTo>
                  <a:cubicBezTo>
                    <a:pt x="538" y="700"/>
                    <a:pt x="657" y="1515"/>
                    <a:pt x="657" y="1515"/>
                  </a:cubicBezTo>
                  <a:cubicBezTo>
                    <a:pt x="657" y="1515"/>
                    <a:pt x="332" y="897"/>
                    <a:pt x="181" y="897"/>
                  </a:cubicBezTo>
                  <a:cubicBezTo>
                    <a:pt x="165" y="897"/>
                    <a:pt x="151" y="903"/>
                    <a:pt x="140" y="919"/>
                  </a:cubicBezTo>
                  <a:cubicBezTo>
                    <a:pt x="1" y="1118"/>
                    <a:pt x="737" y="2311"/>
                    <a:pt x="737" y="2311"/>
                  </a:cubicBezTo>
                  <a:lnTo>
                    <a:pt x="737" y="2351"/>
                  </a:lnTo>
                  <a:lnTo>
                    <a:pt x="1413" y="2351"/>
                  </a:lnTo>
                  <a:cubicBezTo>
                    <a:pt x="1413" y="2351"/>
                    <a:pt x="1592" y="1177"/>
                    <a:pt x="1194" y="501"/>
                  </a:cubicBezTo>
                  <a:cubicBezTo>
                    <a:pt x="990" y="143"/>
                    <a:pt x="759" y="1"/>
                    <a:pt x="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135;p46">
              <a:extLst>
                <a:ext uri="{FF2B5EF4-FFF2-40B4-BE49-F238E27FC236}">
                  <a16:creationId xmlns:a16="http://schemas.microsoft.com/office/drawing/2014/main" id="{2F4EB9D6-688C-5D69-21B5-434B72B64CC6}"/>
                </a:ext>
              </a:extLst>
            </p:cNvPr>
            <p:cNvSpPr/>
            <p:nvPr/>
          </p:nvSpPr>
          <p:spPr>
            <a:xfrm>
              <a:off x="4416325" y="4370100"/>
              <a:ext cx="30350" cy="45900"/>
            </a:xfrm>
            <a:custGeom>
              <a:avLst/>
              <a:gdLst/>
              <a:ahLst/>
              <a:cxnLst/>
              <a:rect l="l" t="t" r="r" b="b"/>
              <a:pathLst>
                <a:path w="1214" h="1836" extrusionOk="0">
                  <a:moveTo>
                    <a:pt x="825" y="1"/>
                  </a:moveTo>
                  <a:cubicBezTo>
                    <a:pt x="555" y="1"/>
                    <a:pt x="85" y="139"/>
                    <a:pt x="1" y="1079"/>
                  </a:cubicBezTo>
                  <a:cubicBezTo>
                    <a:pt x="1" y="1817"/>
                    <a:pt x="217" y="1835"/>
                    <a:pt x="238" y="1835"/>
                  </a:cubicBezTo>
                  <a:cubicBezTo>
                    <a:pt x="239" y="1835"/>
                    <a:pt x="239" y="1835"/>
                    <a:pt x="239" y="1835"/>
                  </a:cubicBezTo>
                  <a:lnTo>
                    <a:pt x="1214" y="1079"/>
                  </a:lnTo>
                  <a:lnTo>
                    <a:pt x="1015" y="25"/>
                  </a:lnTo>
                  <a:cubicBezTo>
                    <a:pt x="1015" y="25"/>
                    <a:pt x="937" y="1"/>
                    <a:pt x="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136;p46">
              <a:extLst>
                <a:ext uri="{FF2B5EF4-FFF2-40B4-BE49-F238E27FC236}">
                  <a16:creationId xmlns:a16="http://schemas.microsoft.com/office/drawing/2014/main" id="{CADA2270-59D1-C997-AF47-21FEAE2570E1}"/>
                </a:ext>
              </a:extLst>
            </p:cNvPr>
            <p:cNvSpPr/>
            <p:nvPr/>
          </p:nvSpPr>
          <p:spPr>
            <a:xfrm>
              <a:off x="3765350" y="4751650"/>
              <a:ext cx="275525" cy="750475"/>
            </a:xfrm>
            <a:custGeom>
              <a:avLst/>
              <a:gdLst/>
              <a:ahLst/>
              <a:cxnLst/>
              <a:rect l="l" t="t" r="r" b="b"/>
              <a:pathLst>
                <a:path w="11021" h="30019" extrusionOk="0">
                  <a:moveTo>
                    <a:pt x="1771" y="1"/>
                  </a:moveTo>
                  <a:lnTo>
                    <a:pt x="0" y="30019"/>
                  </a:lnTo>
                  <a:lnTo>
                    <a:pt x="1790" y="30019"/>
                  </a:lnTo>
                  <a:lnTo>
                    <a:pt x="6485" y="4516"/>
                  </a:lnTo>
                  <a:lnTo>
                    <a:pt x="9250" y="30019"/>
                  </a:lnTo>
                  <a:lnTo>
                    <a:pt x="10941" y="30019"/>
                  </a:lnTo>
                  <a:lnTo>
                    <a:pt x="110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137;p46">
              <a:extLst>
                <a:ext uri="{FF2B5EF4-FFF2-40B4-BE49-F238E27FC236}">
                  <a16:creationId xmlns:a16="http://schemas.microsoft.com/office/drawing/2014/main" id="{8B360940-7360-AB90-2629-AAACA05FC4A1}"/>
                </a:ext>
              </a:extLst>
            </p:cNvPr>
            <p:cNvSpPr/>
            <p:nvPr/>
          </p:nvSpPr>
          <p:spPr>
            <a:xfrm>
              <a:off x="3890675" y="4333900"/>
              <a:ext cx="72125" cy="95525"/>
            </a:xfrm>
            <a:custGeom>
              <a:avLst/>
              <a:gdLst/>
              <a:ahLst/>
              <a:cxnLst/>
              <a:rect l="l" t="t" r="r" b="b"/>
              <a:pathLst>
                <a:path w="2885" h="3821" extrusionOk="0">
                  <a:moveTo>
                    <a:pt x="0" y="1"/>
                  </a:moveTo>
                  <a:lnTo>
                    <a:pt x="0" y="2388"/>
                  </a:lnTo>
                  <a:cubicBezTo>
                    <a:pt x="0" y="3184"/>
                    <a:pt x="656" y="3820"/>
                    <a:pt x="1452" y="3820"/>
                  </a:cubicBezTo>
                  <a:cubicBezTo>
                    <a:pt x="2248" y="3820"/>
                    <a:pt x="2884" y="3184"/>
                    <a:pt x="2865" y="2388"/>
                  </a:cubicBezTo>
                  <a:lnTo>
                    <a:pt x="28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138;p46">
              <a:extLst>
                <a:ext uri="{FF2B5EF4-FFF2-40B4-BE49-F238E27FC236}">
                  <a16:creationId xmlns:a16="http://schemas.microsoft.com/office/drawing/2014/main" id="{716169F5-2834-1EF1-94F4-C65D9FB4C775}"/>
                </a:ext>
              </a:extLst>
            </p:cNvPr>
            <p:cNvSpPr/>
            <p:nvPr/>
          </p:nvSpPr>
          <p:spPr>
            <a:xfrm>
              <a:off x="3850875" y="4265250"/>
              <a:ext cx="24400" cy="39850"/>
            </a:xfrm>
            <a:custGeom>
              <a:avLst/>
              <a:gdLst/>
              <a:ahLst/>
              <a:cxnLst/>
              <a:rect l="l" t="t" r="r" b="b"/>
              <a:pathLst>
                <a:path w="976" h="1594" extrusionOk="0">
                  <a:moveTo>
                    <a:pt x="721" y="1"/>
                  </a:moveTo>
                  <a:cubicBezTo>
                    <a:pt x="572" y="1"/>
                    <a:pt x="1" y="46"/>
                    <a:pt x="1" y="738"/>
                  </a:cubicBezTo>
                  <a:cubicBezTo>
                    <a:pt x="1" y="1533"/>
                    <a:pt x="975" y="1593"/>
                    <a:pt x="975" y="1593"/>
                  </a:cubicBezTo>
                  <a:lnTo>
                    <a:pt x="757" y="2"/>
                  </a:lnTo>
                  <a:cubicBezTo>
                    <a:pt x="757" y="2"/>
                    <a:pt x="744" y="1"/>
                    <a:pt x="721" y="1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139;p46">
              <a:extLst>
                <a:ext uri="{FF2B5EF4-FFF2-40B4-BE49-F238E27FC236}">
                  <a16:creationId xmlns:a16="http://schemas.microsoft.com/office/drawing/2014/main" id="{DD4DE8DE-8E10-33F6-0F8D-5414B743FC3B}"/>
                </a:ext>
              </a:extLst>
            </p:cNvPr>
            <p:cNvSpPr/>
            <p:nvPr/>
          </p:nvSpPr>
          <p:spPr>
            <a:xfrm>
              <a:off x="3978700" y="4265250"/>
              <a:ext cx="23875" cy="39850"/>
            </a:xfrm>
            <a:custGeom>
              <a:avLst/>
              <a:gdLst/>
              <a:ahLst/>
              <a:cxnLst/>
              <a:rect l="l" t="t" r="r" b="b"/>
              <a:pathLst>
                <a:path w="955" h="1594" extrusionOk="0">
                  <a:moveTo>
                    <a:pt x="253" y="1"/>
                  </a:moveTo>
                  <a:cubicBezTo>
                    <a:pt x="231" y="1"/>
                    <a:pt x="219" y="2"/>
                    <a:pt x="219" y="2"/>
                  </a:cubicBezTo>
                  <a:lnTo>
                    <a:pt x="0" y="1593"/>
                  </a:lnTo>
                  <a:cubicBezTo>
                    <a:pt x="0" y="1593"/>
                    <a:pt x="955" y="1533"/>
                    <a:pt x="955" y="738"/>
                  </a:cubicBezTo>
                  <a:cubicBezTo>
                    <a:pt x="955" y="46"/>
                    <a:pt x="398" y="1"/>
                    <a:pt x="253" y="1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140;p46">
              <a:extLst>
                <a:ext uri="{FF2B5EF4-FFF2-40B4-BE49-F238E27FC236}">
                  <a16:creationId xmlns:a16="http://schemas.microsoft.com/office/drawing/2014/main" id="{24E4B5E4-B5DF-9265-B405-455C8E5E1B5C}"/>
                </a:ext>
              </a:extLst>
            </p:cNvPr>
            <p:cNvSpPr/>
            <p:nvPr/>
          </p:nvSpPr>
          <p:spPr>
            <a:xfrm>
              <a:off x="3868275" y="4197650"/>
              <a:ext cx="116900" cy="162150"/>
            </a:xfrm>
            <a:custGeom>
              <a:avLst/>
              <a:gdLst/>
              <a:ahLst/>
              <a:cxnLst/>
              <a:rect l="l" t="t" r="r" b="b"/>
              <a:pathLst>
                <a:path w="4676" h="6486" extrusionOk="0">
                  <a:moveTo>
                    <a:pt x="2348" y="0"/>
                  </a:moveTo>
                  <a:cubicBezTo>
                    <a:pt x="1055" y="0"/>
                    <a:pt x="1" y="1055"/>
                    <a:pt x="1" y="2348"/>
                  </a:cubicBezTo>
                  <a:lnTo>
                    <a:pt x="1" y="4158"/>
                  </a:lnTo>
                  <a:cubicBezTo>
                    <a:pt x="1" y="5451"/>
                    <a:pt x="1055" y="6485"/>
                    <a:pt x="2348" y="6485"/>
                  </a:cubicBezTo>
                  <a:cubicBezTo>
                    <a:pt x="3641" y="6485"/>
                    <a:pt x="4676" y="5451"/>
                    <a:pt x="4676" y="4178"/>
                  </a:cubicBezTo>
                  <a:lnTo>
                    <a:pt x="4676" y="2348"/>
                  </a:lnTo>
                  <a:cubicBezTo>
                    <a:pt x="4676" y="1055"/>
                    <a:pt x="3641" y="0"/>
                    <a:pt x="2348" y="0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143;p46">
              <a:extLst>
                <a:ext uri="{FF2B5EF4-FFF2-40B4-BE49-F238E27FC236}">
                  <a16:creationId xmlns:a16="http://schemas.microsoft.com/office/drawing/2014/main" id="{019CE968-986D-3754-BC4D-FFDC93CD1C44}"/>
                </a:ext>
              </a:extLst>
            </p:cNvPr>
            <p:cNvSpPr/>
            <p:nvPr/>
          </p:nvSpPr>
          <p:spPr>
            <a:xfrm>
              <a:off x="3586800" y="4248375"/>
              <a:ext cx="5500" cy="38800"/>
            </a:xfrm>
            <a:custGeom>
              <a:avLst/>
              <a:gdLst/>
              <a:ahLst/>
              <a:cxnLst/>
              <a:rect l="l" t="t" r="r" b="b"/>
              <a:pathLst>
                <a:path w="220" h="1552" extrusionOk="0">
                  <a:moveTo>
                    <a:pt x="219" y="1552"/>
                  </a:moveTo>
                  <a:lnTo>
                    <a:pt x="1" y="0"/>
                  </a:lnTo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146;p46">
              <a:extLst>
                <a:ext uri="{FF2B5EF4-FFF2-40B4-BE49-F238E27FC236}">
                  <a16:creationId xmlns:a16="http://schemas.microsoft.com/office/drawing/2014/main" id="{B5309007-0FF1-F523-F373-60F6C703E2D6}"/>
                </a:ext>
              </a:extLst>
            </p:cNvPr>
            <p:cNvSpPr/>
            <p:nvPr/>
          </p:nvSpPr>
          <p:spPr>
            <a:xfrm>
              <a:off x="4953925" y="4362025"/>
              <a:ext cx="265600" cy="444850"/>
            </a:xfrm>
            <a:custGeom>
              <a:avLst/>
              <a:gdLst/>
              <a:ahLst/>
              <a:cxnLst/>
              <a:rect l="l" t="t" r="r" b="b"/>
              <a:pathLst>
                <a:path w="10624" h="17794" extrusionOk="0">
                  <a:moveTo>
                    <a:pt x="5956" y="1"/>
                  </a:moveTo>
                  <a:cubicBezTo>
                    <a:pt x="5256" y="1"/>
                    <a:pt x="4519" y="50"/>
                    <a:pt x="3780" y="50"/>
                  </a:cubicBezTo>
                  <a:cubicBezTo>
                    <a:pt x="518" y="50"/>
                    <a:pt x="637" y="5620"/>
                    <a:pt x="637" y="5620"/>
                  </a:cubicBezTo>
                  <a:lnTo>
                    <a:pt x="1" y="16720"/>
                  </a:lnTo>
                  <a:cubicBezTo>
                    <a:pt x="1761" y="17436"/>
                    <a:pt x="3532" y="17794"/>
                    <a:pt x="5304" y="17794"/>
                  </a:cubicBezTo>
                  <a:cubicBezTo>
                    <a:pt x="7077" y="17794"/>
                    <a:pt x="8853" y="17436"/>
                    <a:pt x="10623" y="16720"/>
                  </a:cubicBezTo>
                  <a:lnTo>
                    <a:pt x="10285" y="5620"/>
                  </a:lnTo>
                  <a:cubicBezTo>
                    <a:pt x="10285" y="572"/>
                    <a:pt x="8345" y="1"/>
                    <a:pt x="59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147;p46">
              <a:extLst>
                <a:ext uri="{FF2B5EF4-FFF2-40B4-BE49-F238E27FC236}">
                  <a16:creationId xmlns:a16="http://schemas.microsoft.com/office/drawing/2014/main" id="{E5D03B2C-43B6-AB75-6C38-E19DA1FA71EB}"/>
                </a:ext>
              </a:extLst>
            </p:cNvPr>
            <p:cNvSpPr/>
            <p:nvPr/>
          </p:nvSpPr>
          <p:spPr>
            <a:xfrm>
              <a:off x="4916125" y="4781000"/>
              <a:ext cx="302900" cy="721125"/>
            </a:xfrm>
            <a:custGeom>
              <a:avLst/>
              <a:gdLst/>
              <a:ahLst/>
              <a:cxnLst/>
              <a:rect l="l" t="t" r="r" b="b"/>
              <a:pathLst>
                <a:path w="12116" h="28845" extrusionOk="0">
                  <a:moveTo>
                    <a:pt x="1532" y="0"/>
                  </a:moveTo>
                  <a:lnTo>
                    <a:pt x="1" y="28845"/>
                  </a:lnTo>
                  <a:lnTo>
                    <a:pt x="2408" y="28845"/>
                  </a:lnTo>
                  <a:lnTo>
                    <a:pt x="6903" y="4377"/>
                  </a:lnTo>
                  <a:lnTo>
                    <a:pt x="9569" y="28845"/>
                  </a:lnTo>
                  <a:lnTo>
                    <a:pt x="11976" y="28845"/>
                  </a:lnTo>
                  <a:lnTo>
                    <a:pt x="12115" y="0"/>
                  </a:lnTo>
                  <a:lnTo>
                    <a:pt x="12115" y="0"/>
                  </a:lnTo>
                  <a:cubicBezTo>
                    <a:pt x="10355" y="627"/>
                    <a:pt x="8594" y="940"/>
                    <a:pt x="6831" y="940"/>
                  </a:cubicBezTo>
                  <a:cubicBezTo>
                    <a:pt x="5068" y="940"/>
                    <a:pt x="3303" y="627"/>
                    <a:pt x="15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148;p46">
              <a:extLst>
                <a:ext uri="{FF2B5EF4-FFF2-40B4-BE49-F238E27FC236}">
                  <a16:creationId xmlns:a16="http://schemas.microsoft.com/office/drawing/2014/main" id="{92B64754-F22F-7EC9-8A9D-12BF8C0A3474}"/>
                </a:ext>
              </a:extLst>
            </p:cNvPr>
            <p:cNvSpPr/>
            <p:nvPr/>
          </p:nvSpPr>
          <p:spPr>
            <a:xfrm>
              <a:off x="5015600" y="4248800"/>
              <a:ext cx="23400" cy="38375"/>
            </a:xfrm>
            <a:custGeom>
              <a:avLst/>
              <a:gdLst/>
              <a:ahLst/>
              <a:cxnLst/>
              <a:rect l="l" t="t" r="r" b="b"/>
              <a:pathLst>
                <a:path w="936" h="1535" extrusionOk="0">
                  <a:moveTo>
                    <a:pt x="659" y="1"/>
                  </a:moveTo>
                  <a:cubicBezTo>
                    <a:pt x="489" y="1"/>
                    <a:pt x="0" y="55"/>
                    <a:pt x="0" y="680"/>
                  </a:cubicBezTo>
                  <a:cubicBezTo>
                    <a:pt x="0" y="1455"/>
                    <a:pt x="935" y="1535"/>
                    <a:pt x="935" y="1535"/>
                  </a:cubicBezTo>
                  <a:lnTo>
                    <a:pt x="716" y="3"/>
                  </a:lnTo>
                  <a:cubicBezTo>
                    <a:pt x="716" y="3"/>
                    <a:pt x="695" y="1"/>
                    <a:pt x="659" y="1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149;p46">
              <a:extLst>
                <a:ext uri="{FF2B5EF4-FFF2-40B4-BE49-F238E27FC236}">
                  <a16:creationId xmlns:a16="http://schemas.microsoft.com/office/drawing/2014/main" id="{A7C143F4-1880-2F84-9045-8513943B85CE}"/>
                </a:ext>
              </a:extLst>
            </p:cNvPr>
            <p:cNvSpPr/>
            <p:nvPr/>
          </p:nvSpPr>
          <p:spPr>
            <a:xfrm>
              <a:off x="5137925" y="4248800"/>
              <a:ext cx="23400" cy="38375"/>
            </a:xfrm>
            <a:custGeom>
              <a:avLst/>
              <a:gdLst/>
              <a:ahLst/>
              <a:cxnLst/>
              <a:rect l="l" t="t" r="r" b="b"/>
              <a:pathLst>
                <a:path w="936" h="1535" extrusionOk="0">
                  <a:moveTo>
                    <a:pt x="277" y="1"/>
                  </a:moveTo>
                  <a:cubicBezTo>
                    <a:pt x="241" y="1"/>
                    <a:pt x="220" y="3"/>
                    <a:pt x="220" y="3"/>
                  </a:cubicBezTo>
                  <a:lnTo>
                    <a:pt x="1" y="1535"/>
                  </a:lnTo>
                  <a:cubicBezTo>
                    <a:pt x="1" y="1535"/>
                    <a:pt x="936" y="1455"/>
                    <a:pt x="936" y="680"/>
                  </a:cubicBezTo>
                  <a:cubicBezTo>
                    <a:pt x="936" y="55"/>
                    <a:pt x="447" y="1"/>
                    <a:pt x="277" y="1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150;p46">
              <a:extLst>
                <a:ext uri="{FF2B5EF4-FFF2-40B4-BE49-F238E27FC236}">
                  <a16:creationId xmlns:a16="http://schemas.microsoft.com/office/drawing/2014/main" id="{0A23E4D2-395A-23B8-777F-E9E6239C14FA}"/>
                </a:ext>
              </a:extLst>
            </p:cNvPr>
            <p:cNvSpPr/>
            <p:nvPr/>
          </p:nvSpPr>
          <p:spPr>
            <a:xfrm>
              <a:off x="5054375" y="4314525"/>
              <a:ext cx="69150" cy="79100"/>
            </a:xfrm>
            <a:custGeom>
              <a:avLst/>
              <a:gdLst/>
              <a:ahLst/>
              <a:cxnLst/>
              <a:rect l="l" t="t" r="r" b="b"/>
              <a:pathLst>
                <a:path w="2766" h="3164" extrusionOk="0">
                  <a:moveTo>
                    <a:pt x="1" y="0"/>
                  </a:moveTo>
                  <a:lnTo>
                    <a:pt x="1" y="2288"/>
                  </a:lnTo>
                  <a:cubicBezTo>
                    <a:pt x="1" y="3064"/>
                    <a:pt x="598" y="3163"/>
                    <a:pt x="1373" y="3163"/>
                  </a:cubicBezTo>
                  <a:cubicBezTo>
                    <a:pt x="2129" y="3163"/>
                    <a:pt x="2746" y="3064"/>
                    <a:pt x="2766" y="2288"/>
                  </a:cubicBezTo>
                  <a:lnTo>
                    <a:pt x="2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151;p46">
              <a:extLst>
                <a:ext uri="{FF2B5EF4-FFF2-40B4-BE49-F238E27FC236}">
                  <a16:creationId xmlns:a16="http://schemas.microsoft.com/office/drawing/2014/main" id="{24081BD3-C798-F3DD-610F-8C25A6D032C0}"/>
                </a:ext>
              </a:extLst>
            </p:cNvPr>
            <p:cNvSpPr/>
            <p:nvPr/>
          </p:nvSpPr>
          <p:spPr>
            <a:xfrm>
              <a:off x="5033000" y="4183225"/>
              <a:ext cx="111925" cy="156175"/>
            </a:xfrm>
            <a:custGeom>
              <a:avLst/>
              <a:gdLst/>
              <a:ahLst/>
              <a:cxnLst/>
              <a:rect l="l" t="t" r="r" b="b"/>
              <a:pathLst>
                <a:path w="4477" h="6247" extrusionOk="0">
                  <a:moveTo>
                    <a:pt x="2228" y="0"/>
                  </a:moveTo>
                  <a:cubicBezTo>
                    <a:pt x="1015" y="0"/>
                    <a:pt x="1" y="995"/>
                    <a:pt x="1" y="2248"/>
                  </a:cubicBezTo>
                  <a:lnTo>
                    <a:pt x="1" y="4019"/>
                  </a:lnTo>
                  <a:cubicBezTo>
                    <a:pt x="1" y="5232"/>
                    <a:pt x="995" y="6247"/>
                    <a:pt x="2228" y="6247"/>
                  </a:cubicBezTo>
                  <a:cubicBezTo>
                    <a:pt x="3442" y="6247"/>
                    <a:pt x="4476" y="5252"/>
                    <a:pt x="4476" y="4019"/>
                  </a:cubicBezTo>
                  <a:lnTo>
                    <a:pt x="4476" y="2248"/>
                  </a:lnTo>
                  <a:cubicBezTo>
                    <a:pt x="4476" y="1035"/>
                    <a:pt x="3482" y="0"/>
                    <a:pt x="2228" y="0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152;p46">
              <a:extLst>
                <a:ext uri="{FF2B5EF4-FFF2-40B4-BE49-F238E27FC236}">
                  <a16:creationId xmlns:a16="http://schemas.microsoft.com/office/drawing/2014/main" id="{38C9C06D-B200-72EC-75A6-E59C3208FCD9}"/>
                </a:ext>
              </a:extLst>
            </p:cNvPr>
            <p:cNvSpPr/>
            <p:nvPr/>
          </p:nvSpPr>
          <p:spPr>
            <a:xfrm>
              <a:off x="4381525" y="4381600"/>
              <a:ext cx="261600" cy="370075"/>
            </a:xfrm>
            <a:custGeom>
              <a:avLst/>
              <a:gdLst/>
              <a:ahLst/>
              <a:cxnLst/>
              <a:rect l="l" t="t" r="r" b="b"/>
              <a:pathLst>
                <a:path w="10464" h="14803" extrusionOk="0">
                  <a:moveTo>
                    <a:pt x="4405" y="1"/>
                  </a:moveTo>
                  <a:cubicBezTo>
                    <a:pt x="3877" y="1"/>
                    <a:pt x="1198" y="162"/>
                    <a:pt x="696" y="3404"/>
                  </a:cubicBezTo>
                  <a:cubicBezTo>
                    <a:pt x="0" y="7761"/>
                    <a:pt x="2507" y="8258"/>
                    <a:pt x="0" y="14803"/>
                  </a:cubicBezTo>
                  <a:lnTo>
                    <a:pt x="9250" y="14803"/>
                  </a:lnTo>
                  <a:cubicBezTo>
                    <a:pt x="9250" y="14803"/>
                    <a:pt x="7181" y="12416"/>
                    <a:pt x="8813" y="6985"/>
                  </a:cubicBezTo>
                  <a:cubicBezTo>
                    <a:pt x="10464" y="1554"/>
                    <a:pt x="7022" y="3"/>
                    <a:pt x="4496" y="3"/>
                  </a:cubicBezTo>
                  <a:cubicBezTo>
                    <a:pt x="4496" y="3"/>
                    <a:pt x="4464" y="1"/>
                    <a:pt x="4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153;p46">
              <a:extLst>
                <a:ext uri="{FF2B5EF4-FFF2-40B4-BE49-F238E27FC236}">
                  <a16:creationId xmlns:a16="http://schemas.microsoft.com/office/drawing/2014/main" id="{DF5BA8AA-F796-8B77-B39E-699A9663E4C2}"/>
                </a:ext>
              </a:extLst>
            </p:cNvPr>
            <p:cNvSpPr/>
            <p:nvPr/>
          </p:nvSpPr>
          <p:spPr>
            <a:xfrm>
              <a:off x="4462575" y="4333900"/>
              <a:ext cx="71650" cy="82600"/>
            </a:xfrm>
            <a:custGeom>
              <a:avLst/>
              <a:gdLst/>
              <a:ahLst/>
              <a:cxnLst/>
              <a:rect l="l" t="t" r="r" b="b"/>
              <a:pathLst>
                <a:path w="2866" h="3304" extrusionOk="0">
                  <a:moveTo>
                    <a:pt x="1" y="1"/>
                  </a:moveTo>
                  <a:lnTo>
                    <a:pt x="1" y="2388"/>
                  </a:lnTo>
                  <a:cubicBezTo>
                    <a:pt x="1" y="3184"/>
                    <a:pt x="657" y="3303"/>
                    <a:pt x="1453" y="3303"/>
                  </a:cubicBezTo>
                  <a:cubicBezTo>
                    <a:pt x="2248" y="3303"/>
                    <a:pt x="2865" y="3184"/>
                    <a:pt x="2865" y="2388"/>
                  </a:cubicBezTo>
                  <a:lnTo>
                    <a:pt x="2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154;p46">
              <a:extLst>
                <a:ext uri="{FF2B5EF4-FFF2-40B4-BE49-F238E27FC236}">
                  <a16:creationId xmlns:a16="http://schemas.microsoft.com/office/drawing/2014/main" id="{27A5F685-169B-D0C2-56AC-D572E9D752C7}"/>
                </a:ext>
              </a:extLst>
            </p:cNvPr>
            <p:cNvSpPr/>
            <p:nvPr/>
          </p:nvSpPr>
          <p:spPr>
            <a:xfrm>
              <a:off x="4441700" y="4265275"/>
              <a:ext cx="4975" cy="39825"/>
            </a:xfrm>
            <a:custGeom>
              <a:avLst/>
              <a:gdLst/>
              <a:ahLst/>
              <a:cxnLst/>
              <a:rect l="l" t="t" r="r" b="b"/>
              <a:pathLst>
                <a:path w="199" h="1593" extrusionOk="0">
                  <a:moveTo>
                    <a:pt x="199" y="1592"/>
                  </a:moveTo>
                  <a:lnTo>
                    <a:pt x="0" y="1"/>
                  </a:lnTo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155;p46">
              <a:extLst>
                <a:ext uri="{FF2B5EF4-FFF2-40B4-BE49-F238E27FC236}">
                  <a16:creationId xmlns:a16="http://schemas.microsoft.com/office/drawing/2014/main" id="{1339A274-6FA7-C029-257D-17927CB3A4FD}"/>
                </a:ext>
              </a:extLst>
            </p:cNvPr>
            <p:cNvSpPr/>
            <p:nvPr/>
          </p:nvSpPr>
          <p:spPr>
            <a:xfrm>
              <a:off x="4440200" y="4197650"/>
              <a:ext cx="116900" cy="162150"/>
            </a:xfrm>
            <a:custGeom>
              <a:avLst/>
              <a:gdLst/>
              <a:ahLst/>
              <a:cxnLst/>
              <a:rect l="l" t="t" r="r" b="b"/>
              <a:pathLst>
                <a:path w="4676" h="6486" extrusionOk="0">
                  <a:moveTo>
                    <a:pt x="2348" y="0"/>
                  </a:moveTo>
                  <a:cubicBezTo>
                    <a:pt x="1055" y="0"/>
                    <a:pt x="0" y="1055"/>
                    <a:pt x="0" y="2348"/>
                  </a:cubicBezTo>
                  <a:lnTo>
                    <a:pt x="0" y="4158"/>
                  </a:lnTo>
                  <a:cubicBezTo>
                    <a:pt x="0" y="5451"/>
                    <a:pt x="1055" y="6485"/>
                    <a:pt x="2348" y="6485"/>
                  </a:cubicBezTo>
                  <a:cubicBezTo>
                    <a:pt x="3621" y="6485"/>
                    <a:pt x="4675" y="5451"/>
                    <a:pt x="4675" y="4178"/>
                  </a:cubicBezTo>
                  <a:lnTo>
                    <a:pt x="4675" y="2348"/>
                  </a:lnTo>
                  <a:cubicBezTo>
                    <a:pt x="4675" y="1055"/>
                    <a:pt x="3641" y="0"/>
                    <a:pt x="2348" y="0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162;p46">
              <a:extLst>
                <a:ext uri="{FF2B5EF4-FFF2-40B4-BE49-F238E27FC236}">
                  <a16:creationId xmlns:a16="http://schemas.microsoft.com/office/drawing/2014/main" id="{DF6EBDCF-D394-0D28-1FA5-4FE47BE2CD38}"/>
                </a:ext>
              </a:extLst>
            </p:cNvPr>
            <p:cNvSpPr/>
            <p:nvPr/>
          </p:nvSpPr>
          <p:spPr>
            <a:xfrm>
              <a:off x="4612775" y="4747675"/>
              <a:ext cx="284475" cy="754450"/>
            </a:xfrm>
            <a:custGeom>
              <a:avLst/>
              <a:gdLst/>
              <a:ahLst/>
              <a:cxnLst/>
              <a:rect l="l" t="t" r="r" b="b"/>
              <a:pathLst>
                <a:path w="11379" h="30178" extrusionOk="0">
                  <a:moveTo>
                    <a:pt x="1830" y="1"/>
                  </a:moveTo>
                  <a:lnTo>
                    <a:pt x="0" y="30178"/>
                  </a:lnTo>
                  <a:lnTo>
                    <a:pt x="1850" y="30178"/>
                  </a:lnTo>
                  <a:lnTo>
                    <a:pt x="6684" y="4556"/>
                  </a:lnTo>
                  <a:lnTo>
                    <a:pt x="9549" y="30178"/>
                  </a:lnTo>
                  <a:lnTo>
                    <a:pt x="11279" y="30178"/>
                  </a:lnTo>
                  <a:lnTo>
                    <a:pt x="11379" y="1"/>
                  </a:ln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163;p46">
              <a:extLst>
                <a:ext uri="{FF2B5EF4-FFF2-40B4-BE49-F238E27FC236}">
                  <a16:creationId xmlns:a16="http://schemas.microsoft.com/office/drawing/2014/main" id="{CFC30AEA-8921-742B-B652-EEA727D3F465}"/>
                </a:ext>
              </a:extLst>
            </p:cNvPr>
            <p:cNvSpPr/>
            <p:nvPr/>
          </p:nvSpPr>
          <p:spPr>
            <a:xfrm>
              <a:off x="4658025" y="4366675"/>
              <a:ext cx="270550" cy="381025"/>
            </a:xfrm>
            <a:custGeom>
              <a:avLst/>
              <a:gdLst/>
              <a:ahLst/>
              <a:cxnLst/>
              <a:rect l="l" t="t" r="r" b="b"/>
              <a:pathLst>
                <a:path w="10822" h="15241" extrusionOk="0">
                  <a:moveTo>
                    <a:pt x="4551" y="0"/>
                  </a:moveTo>
                  <a:cubicBezTo>
                    <a:pt x="3982" y="0"/>
                    <a:pt x="1251" y="176"/>
                    <a:pt x="717" y="3504"/>
                  </a:cubicBezTo>
                  <a:cubicBezTo>
                    <a:pt x="0" y="7980"/>
                    <a:pt x="2586" y="8517"/>
                    <a:pt x="0" y="15241"/>
                  </a:cubicBezTo>
                  <a:lnTo>
                    <a:pt x="9549" y="15241"/>
                  </a:lnTo>
                  <a:cubicBezTo>
                    <a:pt x="9549" y="15241"/>
                    <a:pt x="7440" y="12794"/>
                    <a:pt x="9131" y="7184"/>
                  </a:cubicBezTo>
                  <a:cubicBezTo>
                    <a:pt x="10822" y="1594"/>
                    <a:pt x="7281" y="3"/>
                    <a:pt x="4655" y="3"/>
                  </a:cubicBezTo>
                  <a:cubicBezTo>
                    <a:pt x="4655" y="3"/>
                    <a:pt x="4618" y="0"/>
                    <a:pt x="4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164;p46">
              <a:extLst>
                <a:ext uri="{FF2B5EF4-FFF2-40B4-BE49-F238E27FC236}">
                  <a16:creationId xmlns:a16="http://schemas.microsoft.com/office/drawing/2014/main" id="{F601FDE6-1E7A-7736-6739-13AD09A209A0}"/>
                </a:ext>
              </a:extLst>
            </p:cNvPr>
            <p:cNvSpPr/>
            <p:nvPr/>
          </p:nvSpPr>
          <p:spPr>
            <a:xfrm>
              <a:off x="4743075" y="4317500"/>
              <a:ext cx="74125" cy="98500"/>
            </a:xfrm>
            <a:custGeom>
              <a:avLst/>
              <a:gdLst/>
              <a:ahLst/>
              <a:cxnLst/>
              <a:rect l="l" t="t" r="r" b="b"/>
              <a:pathLst>
                <a:path w="2965" h="3940" extrusionOk="0">
                  <a:moveTo>
                    <a:pt x="0" y="0"/>
                  </a:moveTo>
                  <a:lnTo>
                    <a:pt x="0" y="2467"/>
                  </a:lnTo>
                  <a:cubicBezTo>
                    <a:pt x="0" y="3263"/>
                    <a:pt x="657" y="3939"/>
                    <a:pt x="1472" y="3939"/>
                  </a:cubicBezTo>
                  <a:cubicBezTo>
                    <a:pt x="2268" y="3939"/>
                    <a:pt x="2944" y="3263"/>
                    <a:pt x="2964" y="2467"/>
                  </a:cubicBezTo>
                  <a:lnTo>
                    <a:pt x="2964" y="0"/>
                  </a:lnTo>
                  <a:close/>
                </a:path>
              </a:pathLst>
            </a:custGeom>
            <a:solidFill>
              <a:srgbClr val="EF7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165;p46">
              <a:extLst>
                <a:ext uri="{FF2B5EF4-FFF2-40B4-BE49-F238E27FC236}">
                  <a16:creationId xmlns:a16="http://schemas.microsoft.com/office/drawing/2014/main" id="{D34D65A6-7DC3-0AC0-15CC-D546E49C82C5}"/>
                </a:ext>
              </a:extLst>
            </p:cNvPr>
            <p:cNvSpPr/>
            <p:nvPr/>
          </p:nvSpPr>
          <p:spPr>
            <a:xfrm>
              <a:off x="4701300" y="4246825"/>
              <a:ext cx="24875" cy="40850"/>
            </a:xfrm>
            <a:custGeom>
              <a:avLst/>
              <a:gdLst/>
              <a:ahLst/>
              <a:cxnLst/>
              <a:rect l="l" t="t" r="r" b="b"/>
              <a:pathLst>
                <a:path w="995" h="1634" extrusionOk="0">
                  <a:moveTo>
                    <a:pt x="721" y="1"/>
                  </a:moveTo>
                  <a:cubicBezTo>
                    <a:pt x="543" y="1"/>
                    <a:pt x="0" y="56"/>
                    <a:pt x="0" y="739"/>
                  </a:cubicBezTo>
                  <a:cubicBezTo>
                    <a:pt x="0" y="1574"/>
                    <a:pt x="995" y="1634"/>
                    <a:pt x="995" y="1634"/>
                  </a:cubicBezTo>
                  <a:lnTo>
                    <a:pt x="776" y="3"/>
                  </a:lnTo>
                  <a:cubicBezTo>
                    <a:pt x="776" y="3"/>
                    <a:pt x="755" y="1"/>
                    <a:pt x="721" y="1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166;p46">
              <a:extLst>
                <a:ext uri="{FF2B5EF4-FFF2-40B4-BE49-F238E27FC236}">
                  <a16:creationId xmlns:a16="http://schemas.microsoft.com/office/drawing/2014/main" id="{A922655A-4EC9-FC64-2EBE-4AA3EB03DC5A}"/>
                </a:ext>
              </a:extLst>
            </p:cNvPr>
            <p:cNvSpPr/>
            <p:nvPr/>
          </p:nvSpPr>
          <p:spPr>
            <a:xfrm>
              <a:off x="4833075" y="4246825"/>
              <a:ext cx="24900" cy="40850"/>
            </a:xfrm>
            <a:custGeom>
              <a:avLst/>
              <a:gdLst/>
              <a:ahLst/>
              <a:cxnLst/>
              <a:rect l="l" t="t" r="r" b="b"/>
              <a:pathLst>
                <a:path w="996" h="1634" extrusionOk="0">
                  <a:moveTo>
                    <a:pt x="293" y="1"/>
                  </a:moveTo>
                  <a:cubicBezTo>
                    <a:pt x="260" y="1"/>
                    <a:pt x="239" y="3"/>
                    <a:pt x="239" y="3"/>
                  </a:cubicBezTo>
                  <a:lnTo>
                    <a:pt x="1" y="1634"/>
                  </a:lnTo>
                  <a:cubicBezTo>
                    <a:pt x="1" y="1634"/>
                    <a:pt x="995" y="1574"/>
                    <a:pt x="995" y="739"/>
                  </a:cubicBezTo>
                  <a:cubicBezTo>
                    <a:pt x="995" y="56"/>
                    <a:pt x="466" y="1"/>
                    <a:pt x="293" y="1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167;p46">
              <a:extLst>
                <a:ext uri="{FF2B5EF4-FFF2-40B4-BE49-F238E27FC236}">
                  <a16:creationId xmlns:a16="http://schemas.microsoft.com/office/drawing/2014/main" id="{769D375F-360B-A69C-C574-9FDBD7B80D71}"/>
                </a:ext>
              </a:extLst>
            </p:cNvPr>
            <p:cNvSpPr/>
            <p:nvPr/>
          </p:nvSpPr>
          <p:spPr>
            <a:xfrm>
              <a:off x="4719700" y="4176750"/>
              <a:ext cx="120375" cy="167625"/>
            </a:xfrm>
            <a:custGeom>
              <a:avLst/>
              <a:gdLst/>
              <a:ahLst/>
              <a:cxnLst/>
              <a:rect l="l" t="t" r="r" b="b"/>
              <a:pathLst>
                <a:path w="4815" h="6705" extrusionOk="0">
                  <a:moveTo>
                    <a:pt x="2407" y="1"/>
                  </a:moveTo>
                  <a:cubicBezTo>
                    <a:pt x="1054" y="1"/>
                    <a:pt x="0" y="1095"/>
                    <a:pt x="0" y="2408"/>
                  </a:cubicBezTo>
                  <a:lnTo>
                    <a:pt x="0" y="4298"/>
                  </a:lnTo>
                  <a:cubicBezTo>
                    <a:pt x="0" y="5630"/>
                    <a:pt x="1094" y="6705"/>
                    <a:pt x="2407" y="6705"/>
                  </a:cubicBezTo>
                  <a:cubicBezTo>
                    <a:pt x="3720" y="6705"/>
                    <a:pt x="4794" y="5630"/>
                    <a:pt x="4814" y="4298"/>
                  </a:cubicBezTo>
                  <a:lnTo>
                    <a:pt x="4814" y="2408"/>
                  </a:lnTo>
                  <a:cubicBezTo>
                    <a:pt x="4814" y="1055"/>
                    <a:pt x="3720" y="1"/>
                    <a:pt x="2407" y="1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168;p46">
              <a:extLst>
                <a:ext uri="{FF2B5EF4-FFF2-40B4-BE49-F238E27FC236}">
                  <a16:creationId xmlns:a16="http://schemas.microsoft.com/office/drawing/2014/main" id="{D7052AA0-A0CA-B472-5827-A9B7DED52FA0}"/>
                </a:ext>
              </a:extLst>
            </p:cNvPr>
            <p:cNvSpPr/>
            <p:nvPr/>
          </p:nvSpPr>
          <p:spPr>
            <a:xfrm>
              <a:off x="4080650" y="4340125"/>
              <a:ext cx="271050" cy="449600"/>
            </a:xfrm>
            <a:custGeom>
              <a:avLst/>
              <a:gdLst/>
              <a:ahLst/>
              <a:cxnLst/>
              <a:rect l="l" t="t" r="r" b="b"/>
              <a:pathLst>
                <a:path w="10842" h="17984" extrusionOk="0">
                  <a:moveTo>
                    <a:pt x="6033" y="0"/>
                  </a:moveTo>
                  <a:cubicBezTo>
                    <a:pt x="5320" y="0"/>
                    <a:pt x="4569" y="50"/>
                    <a:pt x="3819" y="50"/>
                  </a:cubicBezTo>
                  <a:cubicBezTo>
                    <a:pt x="477" y="50"/>
                    <a:pt x="637" y="5720"/>
                    <a:pt x="637" y="5720"/>
                  </a:cubicBezTo>
                  <a:lnTo>
                    <a:pt x="0" y="17059"/>
                  </a:lnTo>
                  <a:cubicBezTo>
                    <a:pt x="1800" y="17675"/>
                    <a:pt x="3601" y="17984"/>
                    <a:pt x="5406" y="17984"/>
                  </a:cubicBezTo>
                  <a:cubicBezTo>
                    <a:pt x="7211" y="17984"/>
                    <a:pt x="9021" y="17675"/>
                    <a:pt x="10842" y="17059"/>
                  </a:cubicBezTo>
                  <a:lnTo>
                    <a:pt x="10464" y="5720"/>
                  </a:lnTo>
                  <a:cubicBezTo>
                    <a:pt x="10464" y="583"/>
                    <a:pt x="8466" y="0"/>
                    <a:pt x="60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169;p46">
              <a:extLst>
                <a:ext uri="{FF2B5EF4-FFF2-40B4-BE49-F238E27FC236}">
                  <a16:creationId xmlns:a16="http://schemas.microsoft.com/office/drawing/2014/main" id="{56BC76EF-8F66-0DD5-A53D-E2819E7404FA}"/>
                </a:ext>
              </a:extLst>
            </p:cNvPr>
            <p:cNvSpPr/>
            <p:nvPr/>
          </p:nvSpPr>
          <p:spPr>
            <a:xfrm>
              <a:off x="4041350" y="4766575"/>
              <a:ext cx="309350" cy="735550"/>
            </a:xfrm>
            <a:custGeom>
              <a:avLst/>
              <a:gdLst/>
              <a:ahLst/>
              <a:cxnLst/>
              <a:rect l="l" t="t" r="r" b="b"/>
              <a:pathLst>
                <a:path w="12374" h="29422" extrusionOk="0">
                  <a:moveTo>
                    <a:pt x="1572" y="1"/>
                  </a:moveTo>
                  <a:lnTo>
                    <a:pt x="1" y="29422"/>
                  </a:lnTo>
                  <a:lnTo>
                    <a:pt x="2467" y="29422"/>
                  </a:lnTo>
                  <a:lnTo>
                    <a:pt x="7062" y="4457"/>
                  </a:lnTo>
                  <a:lnTo>
                    <a:pt x="9768" y="29422"/>
                  </a:lnTo>
                  <a:lnTo>
                    <a:pt x="12235" y="29422"/>
                  </a:lnTo>
                  <a:lnTo>
                    <a:pt x="12374" y="1"/>
                  </a:lnTo>
                  <a:lnTo>
                    <a:pt x="12374" y="1"/>
                  </a:lnTo>
                  <a:cubicBezTo>
                    <a:pt x="10592" y="515"/>
                    <a:pt x="8806" y="769"/>
                    <a:pt x="7014" y="769"/>
                  </a:cubicBezTo>
                  <a:cubicBezTo>
                    <a:pt x="5205" y="769"/>
                    <a:pt x="3391" y="510"/>
                    <a:pt x="1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170;p46">
              <a:extLst>
                <a:ext uri="{FF2B5EF4-FFF2-40B4-BE49-F238E27FC236}">
                  <a16:creationId xmlns:a16="http://schemas.microsoft.com/office/drawing/2014/main" id="{1563DA09-AEBE-2E40-81FE-5242F815624C}"/>
                </a:ext>
              </a:extLst>
            </p:cNvPr>
            <p:cNvSpPr/>
            <p:nvPr/>
          </p:nvSpPr>
          <p:spPr>
            <a:xfrm>
              <a:off x="4182600" y="4291150"/>
              <a:ext cx="70125" cy="80575"/>
            </a:xfrm>
            <a:custGeom>
              <a:avLst/>
              <a:gdLst/>
              <a:ahLst/>
              <a:cxnLst/>
              <a:rect l="l" t="t" r="r" b="b"/>
              <a:pathLst>
                <a:path w="2805" h="3223" extrusionOk="0">
                  <a:moveTo>
                    <a:pt x="0" y="0"/>
                  </a:moveTo>
                  <a:lnTo>
                    <a:pt x="0" y="2328"/>
                  </a:lnTo>
                  <a:cubicBezTo>
                    <a:pt x="0" y="3103"/>
                    <a:pt x="617" y="3223"/>
                    <a:pt x="1393" y="3223"/>
                  </a:cubicBezTo>
                  <a:cubicBezTo>
                    <a:pt x="2148" y="3223"/>
                    <a:pt x="2785" y="3123"/>
                    <a:pt x="2805" y="2328"/>
                  </a:cubicBezTo>
                  <a:lnTo>
                    <a:pt x="28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171;p46">
              <a:extLst>
                <a:ext uri="{FF2B5EF4-FFF2-40B4-BE49-F238E27FC236}">
                  <a16:creationId xmlns:a16="http://schemas.microsoft.com/office/drawing/2014/main" id="{AF37C0FD-AB38-E1E4-0A00-E8BAE819C96D}"/>
                </a:ext>
              </a:extLst>
            </p:cNvPr>
            <p:cNvSpPr/>
            <p:nvPr/>
          </p:nvSpPr>
          <p:spPr>
            <a:xfrm>
              <a:off x="4160200" y="4157850"/>
              <a:ext cx="114425" cy="159175"/>
            </a:xfrm>
            <a:custGeom>
              <a:avLst/>
              <a:gdLst/>
              <a:ahLst/>
              <a:cxnLst/>
              <a:rect l="l" t="t" r="r" b="b"/>
              <a:pathLst>
                <a:path w="4577" h="6367" extrusionOk="0">
                  <a:moveTo>
                    <a:pt x="2289" y="1"/>
                  </a:moveTo>
                  <a:cubicBezTo>
                    <a:pt x="1015" y="1"/>
                    <a:pt x="1" y="1015"/>
                    <a:pt x="1" y="2289"/>
                  </a:cubicBezTo>
                  <a:lnTo>
                    <a:pt x="1" y="4079"/>
                  </a:lnTo>
                  <a:cubicBezTo>
                    <a:pt x="1" y="5352"/>
                    <a:pt x="1015" y="6367"/>
                    <a:pt x="2289" y="6367"/>
                  </a:cubicBezTo>
                  <a:cubicBezTo>
                    <a:pt x="3542" y="6367"/>
                    <a:pt x="4576" y="5332"/>
                    <a:pt x="4576" y="4079"/>
                  </a:cubicBezTo>
                  <a:lnTo>
                    <a:pt x="4576" y="2289"/>
                  </a:lnTo>
                  <a:cubicBezTo>
                    <a:pt x="4576" y="1015"/>
                    <a:pt x="3542" y="1"/>
                    <a:pt x="2289" y="1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172;p46">
              <a:extLst>
                <a:ext uri="{FF2B5EF4-FFF2-40B4-BE49-F238E27FC236}">
                  <a16:creationId xmlns:a16="http://schemas.microsoft.com/office/drawing/2014/main" id="{65A24C1F-5B92-EB2A-AEFE-7B63AE5BC2CB}"/>
                </a:ext>
              </a:extLst>
            </p:cNvPr>
            <p:cNvSpPr/>
            <p:nvPr/>
          </p:nvSpPr>
          <p:spPr>
            <a:xfrm>
              <a:off x="3592300" y="4394824"/>
              <a:ext cx="286950" cy="204675"/>
            </a:xfrm>
            <a:custGeom>
              <a:avLst/>
              <a:gdLst/>
              <a:ahLst/>
              <a:cxnLst/>
              <a:rect l="l" t="t" r="r" b="b"/>
              <a:pathLst>
                <a:path w="10843" h="8316" extrusionOk="0">
                  <a:moveTo>
                    <a:pt x="10842" y="0"/>
                  </a:moveTo>
                  <a:cubicBezTo>
                    <a:pt x="10842" y="1"/>
                    <a:pt x="8992" y="657"/>
                    <a:pt x="5710" y="3303"/>
                  </a:cubicBezTo>
                  <a:cubicBezTo>
                    <a:pt x="2428" y="5988"/>
                    <a:pt x="1" y="6267"/>
                    <a:pt x="1" y="6267"/>
                  </a:cubicBezTo>
                  <a:lnTo>
                    <a:pt x="21" y="8316"/>
                  </a:lnTo>
                  <a:cubicBezTo>
                    <a:pt x="21" y="8316"/>
                    <a:pt x="6108" y="7560"/>
                    <a:pt x="10385" y="3303"/>
                  </a:cubicBezTo>
                  <a:lnTo>
                    <a:pt x="108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175;p46">
              <a:extLst>
                <a:ext uri="{FF2B5EF4-FFF2-40B4-BE49-F238E27FC236}">
                  <a16:creationId xmlns:a16="http://schemas.microsoft.com/office/drawing/2014/main" id="{54CD5179-9FFD-268E-DDC5-E63FDF978AE8}"/>
                </a:ext>
              </a:extLst>
            </p:cNvPr>
            <p:cNvSpPr/>
            <p:nvPr/>
          </p:nvSpPr>
          <p:spPr>
            <a:xfrm>
              <a:off x="3782250" y="4381100"/>
              <a:ext cx="288975" cy="577225"/>
            </a:xfrm>
            <a:custGeom>
              <a:avLst/>
              <a:gdLst/>
              <a:ahLst/>
              <a:cxnLst/>
              <a:rect l="l" t="t" r="r" b="b"/>
              <a:pathLst>
                <a:path w="11559" h="23089" extrusionOk="0">
                  <a:moveTo>
                    <a:pt x="5480" y="1"/>
                  </a:moveTo>
                  <a:cubicBezTo>
                    <a:pt x="4951" y="1"/>
                    <a:pt x="2270" y="162"/>
                    <a:pt x="1751" y="3404"/>
                  </a:cubicBezTo>
                  <a:cubicBezTo>
                    <a:pt x="1453" y="5254"/>
                    <a:pt x="1751" y="6388"/>
                    <a:pt x="1990" y="7602"/>
                  </a:cubicBezTo>
                  <a:cubicBezTo>
                    <a:pt x="2288" y="9173"/>
                    <a:pt x="2149" y="10765"/>
                    <a:pt x="1632" y="12257"/>
                  </a:cubicBezTo>
                  <a:cubicBezTo>
                    <a:pt x="1015" y="14107"/>
                    <a:pt x="0" y="17747"/>
                    <a:pt x="0" y="22521"/>
                  </a:cubicBezTo>
                  <a:cubicBezTo>
                    <a:pt x="1900" y="22899"/>
                    <a:pt x="3795" y="23088"/>
                    <a:pt x="5690" y="23088"/>
                  </a:cubicBezTo>
                  <a:cubicBezTo>
                    <a:pt x="7584" y="23088"/>
                    <a:pt x="9479" y="22899"/>
                    <a:pt x="11379" y="22521"/>
                  </a:cubicBezTo>
                  <a:cubicBezTo>
                    <a:pt x="11379" y="22521"/>
                    <a:pt x="11558" y="17210"/>
                    <a:pt x="10046" y="12754"/>
                  </a:cubicBezTo>
                  <a:cubicBezTo>
                    <a:pt x="9449" y="10964"/>
                    <a:pt x="9310" y="9054"/>
                    <a:pt x="9847" y="7244"/>
                  </a:cubicBezTo>
                  <a:cubicBezTo>
                    <a:pt x="9867" y="7164"/>
                    <a:pt x="9887" y="7065"/>
                    <a:pt x="9907" y="6965"/>
                  </a:cubicBezTo>
                  <a:cubicBezTo>
                    <a:pt x="11558" y="1534"/>
                    <a:pt x="8117" y="3"/>
                    <a:pt x="5570" y="3"/>
                  </a:cubicBezTo>
                  <a:cubicBezTo>
                    <a:pt x="5570" y="3"/>
                    <a:pt x="5538" y="1"/>
                    <a:pt x="5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176;p46">
              <a:extLst>
                <a:ext uri="{FF2B5EF4-FFF2-40B4-BE49-F238E27FC236}">
                  <a16:creationId xmlns:a16="http://schemas.microsoft.com/office/drawing/2014/main" id="{F9B1B869-0CD5-FEE6-71A4-58D5EF38ABA0}"/>
                </a:ext>
              </a:extLst>
            </p:cNvPr>
            <p:cNvSpPr/>
            <p:nvPr/>
          </p:nvSpPr>
          <p:spPr>
            <a:xfrm>
              <a:off x="3972725" y="4391600"/>
              <a:ext cx="271050" cy="197450"/>
            </a:xfrm>
            <a:custGeom>
              <a:avLst/>
              <a:gdLst/>
              <a:ahLst/>
              <a:cxnLst/>
              <a:rect l="l" t="t" r="r" b="b"/>
              <a:pathLst>
                <a:path w="10842" h="7898" extrusionOk="0">
                  <a:moveTo>
                    <a:pt x="0" y="0"/>
                  </a:moveTo>
                  <a:lnTo>
                    <a:pt x="478" y="3303"/>
                  </a:lnTo>
                  <a:cubicBezTo>
                    <a:pt x="4735" y="7560"/>
                    <a:pt x="10842" y="7898"/>
                    <a:pt x="10842" y="7898"/>
                  </a:cubicBezTo>
                  <a:lnTo>
                    <a:pt x="10842" y="5849"/>
                  </a:lnTo>
                  <a:cubicBezTo>
                    <a:pt x="10842" y="5849"/>
                    <a:pt x="10820" y="5850"/>
                    <a:pt x="10779" y="5850"/>
                  </a:cubicBezTo>
                  <a:cubicBezTo>
                    <a:pt x="10378" y="5850"/>
                    <a:pt x="8107" y="5736"/>
                    <a:pt x="5133" y="3303"/>
                  </a:cubicBezTo>
                  <a:cubicBezTo>
                    <a:pt x="1851" y="657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178;p46">
              <a:extLst>
                <a:ext uri="{FF2B5EF4-FFF2-40B4-BE49-F238E27FC236}">
                  <a16:creationId xmlns:a16="http://schemas.microsoft.com/office/drawing/2014/main" id="{55C10FC2-6465-A8D9-9C22-D903760DBC35}"/>
                </a:ext>
              </a:extLst>
            </p:cNvPr>
            <p:cNvSpPr/>
            <p:nvPr/>
          </p:nvSpPr>
          <p:spPr>
            <a:xfrm>
              <a:off x="4528725" y="4384625"/>
              <a:ext cx="295425" cy="146625"/>
            </a:xfrm>
            <a:custGeom>
              <a:avLst/>
              <a:gdLst/>
              <a:ahLst/>
              <a:cxnLst/>
              <a:rect l="l" t="t" r="r" b="b"/>
              <a:pathLst>
                <a:path w="11817" h="5865" extrusionOk="0">
                  <a:moveTo>
                    <a:pt x="0" y="1"/>
                  </a:moveTo>
                  <a:lnTo>
                    <a:pt x="836" y="3263"/>
                  </a:lnTo>
                  <a:cubicBezTo>
                    <a:pt x="3588" y="5414"/>
                    <a:pt x="6803" y="5864"/>
                    <a:pt x="9014" y="5864"/>
                  </a:cubicBezTo>
                  <a:cubicBezTo>
                    <a:pt x="10606" y="5864"/>
                    <a:pt x="11677" y="5631"/>
                    <a:pt x="11677" y="5631"/>
                  </a:cubicBezTo>
                  <a:lnTo>
                    <a:pt x="11817" y="4755"/>
                  </a:lnTo>
                  <a:lnTo>
                    <a:pt x="11817" y="4755"/>
                  </a:lnTo>
                  <a:cubicBezTo>
                    <a:pt x="11817" y="4755"/>
                    <a:pt x="11755" y="4760"/>
                    <a:pt x="11638" y="4760"/>
                  </a:cubicBezTo>
                  <a:cubicBezTo>
                    <a:pt x="10973" y="4760"/>
                    <a:pt x="8517" y="4616"/>
                    <a:pt x="5471" y="2686"/>
                  </a:cubicBezTo>
                  <a:cubicBezTo>
                    <a:pt x="1910" y="439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179;p46">
              <a:extLst>
                <a:ext uri="{FF2B5EF4-FFF2-40B4-BE49-F238E27FC236}">
                  <a16:creationId xmlns:a16="http://schemas.microsoft.com/office/drawing/2014/main" id="{62FECEE7-A5BF-0C38-F808-0D550E82CBD4}"/>
                </a:ext>
              </a:extLst>
            </p:cNvPr>
            <p:cNvSpPr/>
            <p:nvPr/>
          </p:nvSpPr>
          <p:spPr>
            <a:xfrm>
              <a:off x="3676325" y="4360500"/>
              <a:ext cx="390900" cy="137675"/>
            </a:xfrm>
            <a:custGeom>
              <a:avLst/>
              <a:gdLst/>
              <a:ahLst/>
              <a:cxnLst/>
              <a:rect l="l" t="t" r="r" b="b"/>
              <a:pathLst>
                <a:path w="15636" h="5507" extrusionOk="0">
                  <a:moveTo>
                    <a:pt x="706" y="1"/>
                  </a:moveTo>
                  <a:cubicBezTo>
                    <a:pt x="226" y="1"/>
                    <a:pt x="0" y="71"/>
                    <a:pt x="0" y="71"/>
                  </a:cubicBezTo>
                  <a:lnTo>
                    <a:pt x="2368" y="4169"/>
                  </a:lnTo>
                  <a:cubicBezTo>
                    <a:pt x="2368" y="4169"/>
                    <a:pt x="5249" y="5507"/>
                    <a:pt x="8990" y="5507"/>
                  </a:cubicBezTo>
                  <a:cubicBezTo>
                    <a:pt x="9277" y="5507"/>
                    <a:pt x="9570" y="5499"/>
                    <a:pt x="9867" y="5482"/>
                  </a:cubicBezTo>
                  <a:cubicBezTo>
                    <a:pt x="14005" y="5203"/>
                    <a:pt x="15636" y="2418"/>
                    <a:pt x="15636" y="2418"/>
                  </a:cubicBezTo>
                  <a:lnTo>
                    <a:pt x="15079" y="1603"/>
                  </a:lnTo>
                  <a:cubicBezTo>
                    <a:pt x="15079" y="1603"/>
                    <a:pt x="13354" y="2792"/>
                    <a:pt x="10703" y="2792"/>
                  </a:cubicBezTo>
                  <a:cubicBezTo>
                    <a:pt x="9598" y="2792"/>
                    <a:pt x="8332" y="2585"/>
                    <a:pt x="6963" y="2000"/>
                  </a:cubicBezTo>
                  <a:cubicBezTo>
                    <a:pt x="3679" y="285"/>
                    <a:pt x="1674" y="1"/>
                    <a:pt x="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180;p46">
              <a:extLst>
                <a:ext uri="{FF2B5EF4-FFF2-40B4-BE49-F238E27FC236}">
                  <a16:creationId xmlns:a16="http://schemas.microsoft.com/office/drawing/2014/main" id="{47ACF997-ACB8-0F1A-B091-65FB1D406AEC}"/>
                </a:ext>
              </a:extLst>
            </p:cNvPr>
            <p:cNvSpPr/>
            <p:nvPr/>
          </p:nvSpPr>
          <p:spPr>
            <a:xfrm>
              <a:off x="4215900" y="4397075"/>
              <a:ext cx="235275" cy="250175"/>
            </a:xfrm>
            <a:custGeom>
              <a:avLst/>
              <a:gdLst/>
              <a:ahLst/>
              <a:cxnLst/>
              <a:rect l="l" t="t" r="r" b="b"/>
              <a:pathLst>
                <a:path w="9411" h="10007" extrusionOk="0">
                  <a:moveTo>
                    <a:pt x="8913" y="0"/>
                  </a:moveTo>
                  <a:cubicBezTo>
                    <a:pt x="8913" y="0"/>
                    <a:pt x="7321" y="1154"/>
                    <a:pt x="4934" y="4635"/>
                  </a:cubicBezTo>
                  <a:cubicBezTo>
                    <a:pt x="2547" y="8116"/>
                    <a:pt x="1" y="8793"/>
                    <a:pt x="1" y="8793"/>
                  </a:cubicBezTo>
                  <a:lnTo>
                    <a:pt x="399" y="10006"/>
                  </a:lnTo>
                  <a:cubicBezTo>
                    <a:pt x="399" y="10006"/>
                    <a:pt x="6506" y="8634"/>
                    <a:pt x="9410" y="3362"/>
                  </a:cubicBezTo>
                  <a:lnTo>
                    <a:pt x="89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181;p46">
              <a:extLst>
                <a:ext uri="{FF2B5EF4-FFF2-40B4-BE49-F238E27FC236}">
                  <a16:creationId xmlns:a16="http://schemas.microsoft.com/office/drawing/2014/main" id="{34BDE222-FEF9-6667-B88A-B3BF0B40FB2C}"/>
                </a:ext>
              </a:extLst>
            </p:cNvPr>
            <p:cNvSpPr/>
            <p:nvPr/>
          </p:nvSpPr>
          <p:spPr>
            <a:xfrm>
              <a:off x="4252225" y="4339325"/>
              <a:ext cx="364050" cy="198100"/>
            </a:xfrm>
            <a:custGeom>
              <a:avLst/>
              <a:gdLst/>
              <a:ahLst/>
              <a:cxnLst/>
              <a:rect l="l" t="t" r="r" b="b"/>
              <a:pathLst>
                <a:path w="14562" h="7924" extrusionOk="0">
                  <a:moveTo>
                    <a:pt x="76" y="0"/>
                  </a:moveTo>
                  <a:cubicBezTo>
                    <a:pt x="25" y="0"/>
                    <a:pt x="0" y="3"/>
                    <a:pt x="0" y="3"/>
                  </a:cubicBezTo>
                  <a:lnTo>
                    <a:pt x="1353" y="4419"/>
                  </a:lnTo>
                  <a:cubicBezTo>
                    <a:pt x="1353" y="4419"/>
                    <a:pt x="4177" y="6846"/>
                    <a:pt x="8216" y="7701"/>
                  </a:cubicBezTo>
                  <a:cubicBezTo>
                    <a:pt x="8947" y="7859"/>
                    <a:pt x="9622" y="7924"/>
                    <a:pt x="10235" y="7924"/>
                  </a:cubicBezTo>
                  <a:cubicBezTo>
                    <a:pt x="13024" y="7924"/>
                    <a:pt x="14561" y="6587"/>
                    <a:pt x="14561" y="6587"/>
                  </a:cubicBezTo>
                  <a:lnTo>
                    <a:pt x="14243" y="5274"/>
                  </a:lnTo>
                  <a:cubicBezTo>
                    <a:pt x="14243" y="5274"/>
                    <a:pt x="13321" y="5624"/>
                    <a:pt x="11925" y="5624"/>
                  </a:cubicBezTo>
                  <a:cubicBezTo>
                    <a:pt x="10436" y="5624"/>
                    <a:pt x="8408" y="5226"/>
                    <a:pt x="6386" y="3583"/>
                  </a:cubicBezTo>
                  <a:cubicBezTo>
                    <a:pt x="2800" y="176"/>
                    <a:pt x="510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182;p46">
              <a:extLst>
                <a:ext uri="{FF2B5EF4-FFF2-40B4-BE49-F238E27FC236}">
                  <a16:creationId xmlns:a16="http://schemas.microsoft.com/office/drawing/2014/main" id="{782EB5E5-1C5A-9724-E30A-BCED2A11510B}"/>
                </a:ext>
              </a:extLst>
            </p:cNvPr>
            <p:cNvSpPr/>
            <p:nvPr/>
          </p:nvSpPr>
          <p:spPr>
            <a:xfrm>
              <a:off x="3805625" y="4340875"/>
              <a:ext cx="370525" cy="202625"/>
            </a:xfrm>
            <a:custGeom>
              <a:avLst/>
              <a:gdLst/>
              <a:ahLst/>
              <a:cxnLst/>
              <a:rect l="l" t="t" r="r" b="b"/>
              <a:pathLst>
                <a:path w="14821" h="8105" extrusionOk="0">
                  <a:moveTo>
                    <a:pt x="14814" y="0"/>
                  </a:moveTo>
                  <a:cubicBezTo>
                    <a:pt x="14669" y="0"/>
                    <a:pt x="12231" y="56"/>
                    <a:pt x="8335" y="3740"/>
                  </a:cubicBezTo>
                  <a:cubicBezTo>
                    <a:pt x="6303" y="5383"/>
                    <a:pt x="4275" y="5780"/>
                    <a:pt x="2789" y="5780"/>
                  </a:cubicBezTo>
                  <a:cubicBezTo>
                    <a:pt x="1395" y="5780"/>
                    <a:pt x="478" y="5431"/>
                    <a:pt x="478" y="5431"/>
                  </a:cubicBezTo>
                  <a:lnTo>
                    <a:pt x="0" y="6585"/>
                  </a:lnTo>
                  <a:cubicBezTo>
                    <a:pt x="0" y="6585"/>
                    <a:pt x="1700" y="8104"/>
                    <a:pt x="4626" y="8104"/>
                  </a:cubicBezTo>
                  <a:cubicBezTo>
                    <a:pt x="5211" y="8104"/>
                    <a:pt x="5846" y="8044"/>
                    <a:pt x="6525" y="7898"/>
                  </a:cubicBezTo>
                  <a:cubicBezTo>
                    <a:pt x="10603" y="7023"/>
                    <a:pt x="13388" y="4615"/>
                    <a:pt x="13388" y="4615"/>
                  </a:cubicBezTo>
                  <a:lnTo>
                    <a:pt x="14820" y="0"/>
                  </a:lnTo>
                  <a:cubicBezTo>
                    <a:pt x="14820" y="0"/>
                    <a:pt x="14818" y="0"/>
                    <a:pt x="14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183;p46">
              <a:extLst>
                <a:ext uri="{FF2B5EF4-FFF2-40B4-BE49-F238E27FC236}">
                  <a16:creationId xmlns:a16="http://schemas.microsoft.com/office/drawing/2014/main" id="{1FB8B5F7-3CBA-C7F8-FE91-D5BE0D1DD838}"/>
                </a:ext>
              </a:extLst>
            </p:cNvPr>
            <p:cNvSpPr/>
            <p:nvPr/>
          </p:nvSpPr>
          <p:spPr>
            <a:xfrm>
              <a:off x="4683875" y="4364750"/>
              <a:ext cx="355125" cy="206100"/>
            </a:xfrm>
            <a:custGeom>
              <a:avLst/>
              <a:gdLst/>
              <a:ahLst/>
              <a:cxnLst/>
              <a:rect l="l" t="t" r="r" b="b"/>
              <a:pathLst>
                <a:path w="14205" h="8244" extrusionOk="0">
                  <a:moveTo>
                    <a:pt x="14204" y="0"/>
                  </a:moveTo>
                  <a:lnTo>
                    <a:pt x="14204" y="0"/>
                  </a:lnTo>
                  <a:cubicBezTo>
                    <a:pt x="14204" y="0"/>
                    <a:pt x="11817" y="40"/>
                    <a:pt x="7839" y="3879"/>
                  </a:cubicBezTo>
                  <a:cubicBezTo>
                    <a:pt x="6122" y="5782"/>
                    <a:pt x="4121" y="6239"/>
                    <a:pt x="2595" y="6239"/>
                  </a:cubicBezTo>
                  <a:cubicBezTo>
                    <a:pt x="1185" y="6239"/>
                    <a:pt x="180" y="5849"/>
                    <a:pt x="180" y="5849"/>
                  </a:cubicBezTo>
                  <a:lnTo>
                    <a:pt x="1" y="6525"/>
                  </a:lnTo>
                  <a:cubicBezTo>
                    <a:pt x="1" y="6525"/>
                    <a:pt x="1409" y="8243"/>
                    <a:pt x="4261" y="8243"/>
                  </a:cubicBezTo>
                  <a:cubicBezTo>
                    <a:pt x="4799" y="8243"/>
                    <a:pt x="5388" y="8182"/>
                    <a:pt x="6028" y="8037"/>
                  </a:cubicBezTo>
                  <a:cubicBezTo>
                    <a:pt x="10086" y="7122"/>
                    <a:pt x="12871" y="4675"/>
                    <a:pt x="12871" y="4675"/>
                  </a:cubicBezTo>
                  <a:lnTo>
                    <a:pt x="142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184;p46">
              <a:extLst>
                <a:ext uri="{FF2B5EF4-FFF2-40B4-BE49-F238E27FC236}">
                  <a16:creationId xmlns:a16="http://schemas.microsoft.com/office/drawing/2014/main" id="{BACA3EBC-E04D-781C-BDB3-E48F222D2AD1}"/>
                </a:ext>
              </a:extLst>
            </p:cNvPr>
            <p:cNvSpPr/>
            <p:nvPr/>
          </p:nvSpPr>
          <p:spPr>
            <a:xfrm>
              <a:off x="5123025" y="4070325"/>
              <a:ext cx="229275" cy="401375"/>
            </a:xfrm>
            <a:custGeom>
              <a:avLst/>
              <a:gdLst/>
              <a:ahLst/>
              <a:cxnLst/>
              <a:rect l="l" t="t" r="r" b="b"/>
              <a:pathLst>
                <a:path w="9171" h="16055" extrusionOk="0">
                  <a:moveTo>
                    <a:pt x="5411" y="1"/>
                  </a:moveTo>
                  <a:cubicBezTo>
                    <a:pt x="4655" y="8853"/>
                    <a:pt x="0" y="11718"/>
                    <a:pt x="0" y="11718"/>
                  </a:cubicBezTo>
                  <a:lnTo>
                    <a:pt x="2566" y="16054"/>
                  </a:lnTo>
                  <a:cubicBezTo>
                    <a:pt x="9171" y="5610"/>
                    <a:pt x="6107" y="1"/>
                    <a:pt x="6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185;p46">
              <a:extLst>
                <a:ext uri="{FF2B5EF4-FFF2-40B4-BE49-F238E27FC236}">
                  <a16:creationId xmlns:a16="http://schemas.microsoft.com/office/drawing/2014/main" id="{82CE4733-F8DA-9C29-AB3F-8D268699AD9F}"/>
                </a:ext>
              </a:extLst>
            </p:cNvPr>
            <p:cNvSpPr/>
            <p:nvPr/>
          </p:nvSpPr>
          <p:spPr>
            <a:xfrm>
              <a:off x="4816675" y="4369725"/>
              <a:ext cx="310850" cy="114475"/>
            </a:xfrm>
            <a:custGeom>
              <a:avLst/>
              <a:gdLst/>
              <a:ahLst/>
              <a:cxnLst/>
              <a:rect l="l" t="t" r="r" b="b"/>
              <a:pathLst>
                <a:path w="12434" h="4579" extrusionOk="0">
                  <a:moveTo>
                    <a:pt x="0" y="0"/>
                  </a:moveTo>
                  <a:lnTo>
                    <a:pt x="1293" y="3123"/>
                  </a:lnTo>
                  <a:cubicBezTo>
                    <a:pt x="3714" y="4228"/>
                    <a:pt x="5853" y="4579"/>
                    <a:pt x="7592" y="4579"/>
                  </a:cubicBezTo>
                  <a:cubicBezTo>
                    <a:pt x="10615" y="4579"/>
                    <a:pt x="12433" y="3521"/>
                    <a:pt x="12433" y="3521"/>
                  </a:cubicBezTo>
                  <a:lnTo>
                    <a:pt x="12175" y="2885"/>
                  </a:lnTo>
                  <a:cubicBezTo>
                    <a:pt x="12175" y="2885"/>
                    <a:pt x="11628" y="3047"/>
                    <a:pt x="10659" y="3047"/>
                  </a:cubicBezTo>
                  <a:cubicBezTo>
                    <a:pt x="9537" y="3047"/>
                    <a:pt x="7849" y="2829"/>
                    <a:pt x="5789" y="1890"/>
                  </a:cubicBezTo>
                  <a:cubicBezTo>
                    <a:pt x="1930" y="159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186;p46">
              <a:extLst>
                <a:ext uri="{FF2B5EF4-FFF2-40B4-BE49-F238E27FC236}">
                  <a16:creationId xmlns:a16="http://schemas.microsoft.com/office/drawing/2014/main" id="{24E3D05E-9AE2-5D36-4680-B30F49AB1D33}"/>
                </a:ext>
              </a:extLst>
            </p:cNvPr>
            <p:cNvSpPr/>
            <p:nvPr/>
          </p:nvSpPr>
          <p:spPr>
            <a:xfrm>
              <a:off x="4420300" y="4368250"/>
              <a:ext cx="322300" cy="78925"/>
            </a:xfrm>
            <a:custGeom>
              <a:avLst/>
              <a:gdLst/>
              <a:ahLst/>
              <a:cxnLst/>
              <a:rect l="l" t="t" r="r" b="b"/>
              <a:pathLst>
                <a:path w="12892" h="3157" extrusionOk="0">
                  <a:moveTo>
                    <a:pt x="11218" y="1"/>
                  </a:moveTo>
                  <a:cubicBezTo>
                    <a:pt x="10220" y="1"/>
                    <a:pt x="8761" y="92"/>
                    <a:pt x="6804" y="437"/>
                  </a:cubicBezTo>
                  <a:cubicBezTo>
                    <a:pt x="5881" y="605"/>
                    <a:pt x="5053" y="670"/>
                    <a:pt x="4324" y="670"/>
                  </a:cubicBezTo>
                  <a:cubicBezTo>
                    <a:pt x="2632" y="670"/>
                    <a:pt x="1468" y="321"/>
                    <a:pt x="856" y="99"/>
                  </a:cubicBezTo>
                  <a:cubicBezTo>
                    <a:pt x="789" y="75"/>
                    <a:pt x="720" y="64"/>
                    <a:pt x="652" y="64"/>
                  </a:cubicBezTo>
                  <a:cubicBezTo>
                    <a:pt x="436" y="64"/>
                    <a:pt x="231" y="176"/>
                    <a:pt x="140" y="358"/>
                  </a:cubicBezTo>
                  <a:cubicBezTo>
                    <a:pt x="1" y="636"/>
                    <a:pt x="100" y="934"/>
                    <a:pt x="359" y="1094"/>
                  </a:cubicBezTo>
                  <a:cubicBezTo>
                    <a:pt x="1420" y="1709"/>
                    <a:pt x="4253" y="3156"/>
                    <a:pt x="7690" y="3156"/>
                  </a:cubicBezTo>
                  <a:cubicBezTo>
                    <a:pt x="8699" y="3156"/>
                    <a:pt x="9759" y="3032"/>
                    <a:pt x="10842" y="2725"/>
                  </a:cubicBezTo>
                  <a:lnTo>
                    <a:pt x="12891" y="119"/>
                  </a:lnTo>
                  <a:cubicBezTo>
                    <a:pt x="12891" y="119"/>
                    <a:pt x="12351" y="1"/>
                    <a:pt x="112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189;p46">
              <a:extLst>
                <a:ext uri="{FF2B5EF4-FFF2-40B4-BE49-F238E27FC236}">
                  <a16:creationId xmlns:a16="http://schemas.microsoft.com/office/drawing/2014/main" id="{A83E5AC0-D93F-BBB8-DEFC-D440917C8C80}"/>
                </a:ext>
              </a:extLst>
            </p:cNvPr>
            <p:cNvSpPr/>
            <p:nvPr/>
          </p:nvSpPr>
          <p:spPr>
            <a:xfrm>
              <a:off x="4417325" y="4146550"/>
              <a:ext cx="161650" cy="213425"/>
            </a:xfrm>
            <a:custGeom>
              <a:avLst/>
              <a:gdLst/>
              <a:ahLst/>
              <a:cxnLst/>
              <a:rect l="l" t="t" r="r" b="b"/>
              <a:pathLst>
                <a:path w="6466" h="8537" extrusionOk="0">
                  <a:moveTo>
                    <a:pt x="3182" y="0"/>
                  </a:moveTo>
                  <a:cubicBezTo>
                    <a:pt x="2616" y="0"/>
                    <a:pt x="2062" y="202"/>
                    <a:pt x="1970" y="632"/>
                  </a:cubicBezTo>
                  <a:cubicBezTo>
                    <a:pt x="1950" y="748"/>
                    <a:pt x="2138" y="1429"/>
                    <a:pt x="2295" y="1429"/>
                  </a:cubicBezTo>
                  <a:cubicBezTo>
                    <a:pt x="2299" y="1429"/>
                    <a:pt x="2304" y="1429"/>
                    <a:pt x="2308" y="1428"/>
                  </a:cubicBezTo>
                  <a:lnTo>
                    <a:pt x="2308" y="1428"/>
                  </a:lnTo>
                  <a:cubicBezTo>
                    <a:pt x="2307" y="1428"/>
                    <a:pt x="0" y="2164"/>
                    <a:pt x="378" y="5048"/>
                  </a:cubicBezTo>
                  <a:cubicBezTo>
                    <a:pt x="518" y="6083"/>
                    <a:pt x="796" y="7276"/>
                    <a:pt x="1691" y="8012"/>
                  </a:cubicBezTo>
                  <a:cubicBezTo>
                    <a:pt x="2115" y="8362"/>
                    <a:pt x="2696" y="8536"/>
                    <a:pt x="3276" y="8536"/>
                  </a:cubicBezTo>
                  <a:cubicBezTo>
                    <a:pt x="3786" y="8536"/>
                    <a:pt x="4295" y="8401"/>
                    <a:pt x="4695" y="8131"/>
                  </a:cubicBezTo>
                  <a:cubicBezTo>
                    <a:pt x="5690" y="7435"/>
                    <a:pt x="5968" y="6122"/>
                    <a:pt x="6088" y="5088"/>
                  </a:cubicBezTo>
                  <a:cubicBezTo>
                    <a:pt x="6465" y="2203"/>
                    <a:pt x="4158" y="1428"/>
                    <a:pt x="4158" y="1428"/>
                  </a:cubicBezTo>
                  <a:cubicBezTo>
                    <a:pt x="5013" y="511"/>
                    <a:pt x="408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190;p46">
              <a:extLst>
                <a:ext uri="{FF2B5EF4-FFF2-40B4-BE49-F238E27FC236}">
                  <a16:creationId xmlns:a16="http://schemas.microsoft.com/office/drawing/2014/main" id="{6DA3912C-E3C4-6B5D-E579-8F27D14FC6DC}"/>
                </a:ext>
              </a:extLst>
            </p:cNvPr>
            <p:cNvSpPr/>
            <p:nvPr/>
          </p:nvSpPr>
          <p:spPr>
            <a:xfrm>
              <a:off x="4690350" y="4172725"/>
              <a:ext cx="176075" cy="333975"/>
            </a:xfrm>
            <a:custGeom>
              <a:avLst/>
              <a:gdLst/>
              <a:ahLst/>
              <a:cxnLst/>
              <a:rect l="l" t="t" r="r" b="b"/>
              <a:pathLst>
                <a:path w="7043" h="13359" extrusionOk="0">
                  <a:moveTo>
                    <a:pt x="3497" y="1"/>
                  </a:moveTo>
                  <a:cubicBezTo>
                    <a:pt x="1970" y="1"/>
                    <a:pt x="436" y="977"/>
                    <a:pt x="120" y="2887"/>
                  </a:cubicBezTo>
                  <a:cubicBezTo>
                    <a:pt x="40" y="3384"/>
                    <a:pt x="0" y="3961"/>
                    <a:pt x="0" y="4578"/>
                  </a:cubicBezTo>
                  <a:lnTo>
                    <a:pt x="0" y="12873"/>
                  </a:lnTo>
                  <a:cubicBezTo>
                    <a:pt x="1224" y="13199"/>
                    <a:pt x="2414" y="13358"/>
                    <a:pt x="3576" y="13358"/>
                  </a:cubicBezTo>
                  <a:cubicBezTo>
                    <a:pt x="4757" y="13358"/>
                    <a:pt x="5910" y="13194"/>
                    <a:pt x="7042" y="12873"/>
                  </a:cubicBezTo>
                  <a:lnTo>
                    <a:pt x="7042" y="4658"/>
                  </a:lnTo>
                  <a:cubicBezTo>
                    <a:pt x="7042" y="4658"/>
                    <a:pt x="7042" y="4658"/>
                    <a:pt x="7041" y="4658"/>
                  </a:cubicBezTo>
                  <a:cubicBezTo>
                    <a:pt x="7003" y="4658"/>
                    <a:pt x="7040" y="3751"/>
                    <a:pt x="6784" y="2668"/>
                  </a:cubicBezTo>
                  <a:cubicBezTo>
                    <a:pt x="6387" y="878"/>
                    <a:pt x="4945" y="1"/>
                    <a:pt x="3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191;p46">
              <a:extLst>
                <a:ext uri="{FF2B5EF4-FFF2-40B4-BE49-F238E27FC236}">
                  <a16:creationId xmlns:a16="http://schemas.microsoft.com/office/drawing/2014/main" id="{1E159D90-3617-57E2-A190-2734F07C77E3}"/>
                </a:ext>
              </a:extLst>
            </p:cNvPr>
            <p:cNvSpPr/>
            <p:nvPr/>
          </p:nvSpPr>
          <p:spPr>
            <a:xfrm>
              <a:off x="4994700" y="4150575"/>
              <a:ext cx="187525" cy="196675"/>
            </a:xfrm>
            <a:custGeom>
              <a:avLst/>
              <a:gdLst/>
              <a:ahLst/>
              <a:cxnLst/>
              <a:rect l="l" t="t" r="r" b="b"/>
              <a:pathLst>
                <a:path w="7501" h="7867" extrusionOk="0">
                  <a:moveTo>
                    <a:pt x="3729" y="1"/>
                  </a:moveTo>
                  <a:cubicBezTo>
                    <a:pt x="2924" y="1"/>
                    <a:pt x="2118" y="314"/>
                    <a:pt x="1791" y="948"/>
                  </a:cubicBezTo>
                  <a:cubicBezTo>
                    <a:pt x="1254" y="1983"/>
                    <a:pt x="1" y="2241"/>
                    <a:pt x="239" y="3873"/>
                  </a:cubicBezTo>
                  <a:cubicBezTo>
                    <a:pt x="478" y="5524"/>
                    <a:pt x="1393" y="5583"/>
                    <a:pt x="1791" y="6658"/>
                  </a:cubicBezTo>
                  <a:cubicBezTo>
                    <a:pt x="2090" y="7463"/>
                    <a:pt x="2920" y="7866"/>
                    <a:pt x="3746" y="7866"/>
                  </a:cubicBezTo>
                  <a:cubicBezTo>
                    <a:pt x="4571" y="7866"/>
                    <a:pt x="5392" y="7463"/>
                    <a:pt x="5670" y="6658"/>
                  </a:cubicBezTo>
                  <a:cubicBezTo>
                    <a:pt x="6068" y="5563"/>
                    <a:pt x="7003" y="5524"/>
                    <a:pt x="7242" y="3873"/>
                  </a:cubicBezTo>
                  <a:cubicBezTo>
                    <a:pt x="7500" y="2221"/>
                    <a:pt x="6187" y="1983"/>
                    <a:pt x="5670" y="948"/>
                  </a:cubicBezTo>
                  <a:cubicBezTo>
                    <a:pt x="5351" y="319"/>
                    <a:pt x="4540" y="1"/>
                    <a:pt x="3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194;p46">
              <a:extLst>
                <a:ext uri="{FF2B5EF4-FFF2-40B4-BE49-F238E27FC236}">
                  <a16:creationId xmlns:a16="http://schemas.microsoft.com/office/drawing/2014/main" id="{DE63C1B1-9023-D164-B6C8-9CF269FD96E9}"/>
                </a:ext>
              </a:extLst>
            </p:cNvPr>
            <p:cNvSpPr/>
            <p:nvPr/>
          </p:nvSpPr>
          <p:spPr>
            <a:xfrm>
              <a:off x="3549500" y="4546175"/>
              <a:ext cx="59700" cy="32350"/>
            </a:xfrm>
            <a:custGeom>
              <a:avLst/>
              <a:gdLst/>
              <a:ahLst/>
              <a:cxnLst/>
              <a:rect l="l" t="t" r="r" b="b"/>
              <a:pathLst>
                <a:path w="2388" h="1294" extrusionOk="0">
                  <a:moveTo>
                    <a:pt x="1320" y="1"/>
                  </a:moveTo>
                  <a:cubicBezTo>
                    <a:pt x="1073" y="1"/>
                    <a:pt x="866" y="26"/>
                    <a:pt x="816" y="104"/>
                  </a:cubicBezTo>
                  <a:cubicBezTo>
                    <a:pt x="717" y="283"/>
                    <a:pt x="1592" y="362"/>
                    <a:pt x="1592" y="362"/>
                  </a:cubicBezTo>
                  <a:cubicBezTo>
                    <a:pt x="1592" y="362"/>
                    <a:pt x="796" y="561"/>
                    <a:pt x="398" y="641"/>
                  </a:cubicBezTo>
                  <a:cubicBezTo>
                    <a:pt x="1" y="680"/>
                    <a:pt x="80" y="1178"/>
                    <a:pt x="876" y="1277"/>
                  </a:cubicBezTo>
                  <a:cubicBezTo>
                    <a:pt x="968" y="1289"/>
                    <a:pt x="1060" y="1294"/>
                    <a:pt x="1149" y="1294"/>
                  </a:cubicBezTo>
                  <a:cubicBezTo>
                    <a:pt x="1828" y="1294"/>
                    <a:pt x="2388" y="999"/>
                    <a:pt x="2388" y="999"/>
                  </a:cubicBezTo>
                  <a:lnTo>
                    <a:pt x="2348" y="84"/>
                  </a:lnTo>
                  <a:cubicBezTo>
                    <a:pt x="2348" y="84"/>
                    <a:pt x="1768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196;p46">
              <a:extLst>
                <a:ext uri="{FF2B5EF4-FFF2-40B4-BE49-F238E27FC236}">
                  <a16:creationId xmlns:a16="http://schemas.microsoft.com/office/drawing/2014/main" id="{78F9578E-5587-30BA-5BEC-EF9A4ABB9E49}"/>
                </a:ext>
              </a:extLst>
            </p:cNvPr>
            <p:cNvSpPr/>
            <p:nvPr/>
          </p:nvSpPr>
          <p:spPr>
            <a:xfrm>
              <a:off x="3755700" y="4461275"/>
              <a:ext cx="61375" cy="32800"/>
            </a:xfrm>
            <a:custGeom>
              <a:avLst/>
              <a:gdLst/>
              <a:ahLst/>
              <a:cxnLst/>
              <a:rect l="l" t="t" r="r" b="b"/>
              <a:pathLst>
                <a:path w="2455" h="1312" extrusionOk="0">
                  <a:moveTo>
                    <a:pt x="1135" y="1"/>
                  </a:moveTo>
                  <a:cubicBezTo>
                    <a:pt x="1104" y="1"/>
                    <a:pt x="1080" y="6"/>
                    <a:pt x="1062" y="18"/>
                  </a:cubicBezTo>
                  <a:cubicBezTo>
                    <a:pt x="883" y="158"/>
                    <a:pt x="1659" y="555"/>
                    <a:pt x="1659" y="555"/>
                  </a:cubicBezTo>
                  <a:cubicBezTo>
                    <a:pt x="1659" y="555"/>
                    <a:pt x="824" y="416"/>
                    <a:pt x="466" y="297"/>
                  </a:cubicBezTo>
                  <a:cubicBezTo>
                    <a:pt x="425" y="285"/>
                    <a:pt x="386" y="279"/>
                    <a:pt x="352" y="279"/>
                  </a:cubicBezTo>
                  <a:cubicBezTo>
                    <a:pt x="48" y="279"/>
                    <a:pt x="0" y="716"/>
                    <a:pt x="625" y="1073"/>
                  </a:cubicBezTo>
                  <a:cubicBezTo>
                    <a:pt x="947" y="1262"/>
                    <a:pt x="1319" y="1312"/>
                    <a:pt x="1620" y="1312"/>
                  </a:cubicBezTo>
                  <a:cubicBezTo>
                    <a:pt x="1951" y="1312"/>
                    <a:pt x="2196" y="1252"/>
                    <a:pt x="2196" y="1252"/>
                  </a:cubicBezTo>
                  <a:lnTo>
                    <a:pt x="2455" y="615"/>
                  </a:lnTo>
                  <a:cubicBezTo>
                    <a:pt x="2455" y="615"/>
                    <a:pt x="1459" y="1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197;p46">
              <a:extLst>
                <a:ext uri="{FF2B5EF4-FFF2-40B4-BE49-F238E27FC236}">
                  <a16:creationId xmlns:a16="http://schemas.microsoft.com/office/drawing/2014/main" id="{21845D81-3738-8F82-E1BC-0AF0958CC3F1}"/>
                </a:ext>
              </a:extLst>
            </p:cNvPr>
            <p:cNvSpPr/>
            <p:nvPr/>
          </p:nvSpPr>
          <p:spPr>
            <a:xfrm>
              <a:off x="4164600" y="4615900"/>
              <a:ext cx="55800" cy="38675"/>
            </a:xfrm>
            <a:custGeom>
              <a:avLst/>
              <a:gdLst/>
              <a:ahLst/>
              <a:cxnLst/>
              <a:rect l="l" t="t" r="r" b="b"/>
              <a:pathLst>
                <a:path w="2232" h="1547" extrusionOk="0">
                  <a:moveTo>
                    <a:pt x="2033" y="0"/>
                  </a:moveTo>
                  <a:cubicBezTo>
                    <a:pt x="2033" y="0"/>
                    <a:pt x="640" y="239"/>
                    <a:pt x="581" y="458"/>
                  </a:cubicBezTo>
                  <a:cubicBezTo>
                    <a:pt x="568" y="524"/>
                    <a:pt x="652" y="546"/>
                    <a:pt x="769" y="546"/>
                  </a:cubicBezTo>
                  <a:cubicBezTo>
                    <a:pt x="1005" y="546"/>
                    <a:pt x="1376" y="458"/>
                    <a:pt x="1376" y="458"/>
                  </a:cubicBezTo>
                  <a:lnTo>
                    <a:pt x="1376" y="458"/>
                  </a:lnTo>
                  <a:cubicBezTo>
                    <a:pt x="1376" y="458"/>
                    <a:pt x="680" y="875"/>
                    <a:pt x="322" y="1054"/>
                  </a:cubicBezTo>
                  <a:cubicBezTo>
                    <a:pt x="1" y="1207"/>
                    <a:pt x="111" y="1546"/>
                    <a:pt x="629" y="1546"/>
                  </a:cubicBezTo>
                  <a:cubicBezTo>
                    <a:pt x="720" y="1546"/>
                    <a:pt x="823" y="1536"/>
                    <a:pt x="939" y="1512"/>
                  </a:cubicBezTo>
                  <a:cubicBezTo>
                    <a:pt x="1715" y="1373"/>
                    <a:pt x="2232" y="617"/>
                    <a:pt x="2232" y="617"/>
                  </a:cubicBezTo>
                  <a:lnTo>
                    <a:pt x="20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198;p46">
              <a:extLst>
                <a:ext uri="{FF2B5EF4-FFF2-40B4-BE49-F238E27FC236}">
                  <a16:creationId xmlns:a16="http://schemas.microsoft.com/office/drawing/2014/main" id="{882CCD3D-C9C2-9F54-C97F-16479B407B1B}"/>
                </a:ext>
              </a:extLst>
            </p:cNvPr>
            <p:cNvSpPr/>
            <p:nvPr/>
          </p:nvSpPr>
          <p:spPr>
            <a:xfrm>
              <a:off x="4243250" y="4527475"/>
              <a:ext cx="60700" cy="32875"/>
            </a:xfrm>
            <a:custGeom>
              <a:avLst/>
              <a:gdLst/>
              <a:ahLst/>
              <a:cxnLst/>
              <a:rect l="l" t="t" r="r" b="b"/>
              <a:pathLst>
                <a:path w="2428" h="1315" extrusionOk="0">
                  <a:moveTo>
                    <a:pt x="1341" y="0"/>
                  </a:moveTo>
                  <a:cubicBezTo>
                    <a:pt x="961" y="0"/>
                    <a:pt x="1" y="414"/>
                    <a:pt x="1" y="414"/>
                  </a:cubicBezTo>
                  <a:lnTo>
                    <a:pt x="1" y="1249"/>
                  </a:lnTo>
                  <a:cubicBezTo>
                    <a:pt x="1" y="1249"/>
                    <a:pt x="332" y="1314"/>
                    <a:pt x="753" y="1314"/>
                  </a:cubicBezTo>
                  <a:cubicBezTo>
                    <a:pt x="1069" y="1314"/>
                    <a:pt x="1436" y="1278"/>
                    <a:pt x="1751" y="1150"/>
                  </a:cubicBezTo>
                  <a:cubicBezTo>
                    <a:pt x="2428" y="868"/>
                    <a:pt x="2412" y="409"/>
                    <a:pt x="2073" y="409"/>
                  </a:cubicBezTo>
                  <a:cubicBezTo>
                    <a:pt x="2053" y="409"/>
                    <a:pt x="2032" y="411"/>
                    <a:pt x="2010" y="414"/>
                  </a:cubicBezTo>
                  <a:cubicBezTo>
                    <a:pt x="1612" y="454"/>
                    <a:pt x="797" y="454"/>
                    <a:pt x="797" y="454"/>
                  </a:cubicBezTo>
                  <a:cubicBezTo>
                    <a:pt x="797" y="454"/>
                    <a:pt x="1612" y="195"/>
                    <a:pt x="1473" y="36"/>
                  </a:cubicBezTo>
                  <a:cubicBezTo>
                    <a:pt x="1448" y="11"/>
                    <a:pt x="1402" y="0"/>
                    <a:pt x="1341" y="0"/>
                  </a:cubicBezTo>
                  <a:close/>
                </a:path>
              </a:pathLst>
            </a:custGeom>
            <a:solidFill>
              <a:srgbClr val="F4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199;p46">
              <a:extLst>
                <a:ext uri="{FF2B5EF4-FFF2-40B4-BE49-F238E27FC236}">
                  <a16:creationId xmlns:a16="http://schemas.microsoft.com/office/drawing/2014/main" id="{A5FFE7D1-DBC9-DBD4-9AFF-EB2D1711DE78}"/>
                </a:ext>
              </a:extLst>
            </p:cNvPr>
            <p:cNvSpPr/>
            <p:nvPr/>
          </p:nvSpPr>
          <p:spPr>
            <a:xfrm>
              <a:off x="4608800" y="4461800"/>
              <a:ext cx="61000" cy="31650"/>
            </a:xfrm>
            <a:custGeom>
              <a:avLst/>
              <a:gdLst/>
              <a:ahLst/>
              <a:cxnLst/>
              <a:rect l="l" t="t" r="r" b="b"/>
              <a:pathLst>
                <a:path w="2440" h="1266" extrusionOk="0">
                  <a:moveTo>
                    <a:pt x="1334" y="1"/>
                  </a:moveTo>
                  <a:cubicBezTo>
                    <a:pt x="950" y="1"/>
                    <a:pt x="0" y="395"/>
                    <a:pt x="0" y="395"/>
                  </a:cubicBezTo>
                  <a:lnTo>
                    <a:pt x="159" y="1072"/>
                  </a:lnTo>
                  <a:cubicBezTo>
                    <a:pt x="159" y="1072"/>
                    <a:pt x="589" y="1266"/>
                    <a:pt x="1110" y="1266"/>
                  </a:cubicBezTo>
                  <a:cubicBezTo>
                    <a:pt x="1316" y="1266"/>
                    <a:pt x="1537" y="1236"/>
                    <a:pt x="1751" y="1151"/>
                  </a:cubicBezTo>
                  <a:cubicBezTo>
                    <a:pt x="2440" y="864"/>
                    <a:pt x="2410" y="393"/>
                    <a:pt x="2053" y="393"/>
                  </a:cubicBezTo>
                  <a:cubicBezTo>
                    <a:pt x="2039" y="393"/>
                    <a:pt x="2024" y="394"/>
                    <a:pt x="2009" y="395"/>
                  </a:cubicBezTo>
                  <a:cubicBezTo>
                    <a:pt x="1611" y="455"/>
                    <a:pt x="796" y="455"/>
                    <a:pt x="796" y="455"/>
                  </a:cubicBezTo>
                  <a:cubicBezTo>
                    <a:pt x="796" y="455"/>
                    <a:pt x="1611" y="176"/>
                    <a:pt x="1472" y="37"/>
                  </a:cubicBezTo>
                  <a:cubicBezTo>
                    <a:pt x="1447" y="12"/>
                    <a:pt x="1398" y="1"/>
                    <a:pt x="1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200;p46">
              <a:extLst>
                <a:ext uri="{FF2B5EF4-FFF2-40B4-BE49-F238E27FC236}">
                  <a16:creationId xmlns:a16="http://schemas.microsoft.com/office/drawing/2014/main" id="{78A3FC32-69D4-F686-8487-1F51C93FFCF1}"/>
                </a:ext>
              </a:extLst>
            </p:cNvPr>
            <p:cNvSpPr/>
            <p:nvPr/>
          </p:nvSpPr>
          <p:spPr>
            <a:xfrm>
              <a:off x="4621900" y="4499100"/>
              <a:ext cx="61025" cy="31650"/>
            </a:xfrm>
            <a:custGeom>
              <a:avLst/>
              <a:gdLst/>
              <a:ahLst/>
              <a:cxnLst/>
              <a:rect l="l" t="t" r="r" b="b"/>
              <a:pathLst>
                <a:path w="2441" h="1266" extrusionOk="0">
                  <a:moveTo>
                    <a:pt x="1106" y="1"/>
                  </a:moveTo>
                  <a:cubicBezTo>
                    <a:pt x="1042" y="1"/>
                    <a:pt x="994" y="11"/>
                    <a:pt x="968" y="37"/>
                  </a:cubicBezTo>
                  <a:cubicBezTo>
                    <a:pt x="829" y="176"/>
                    <a:pt x="1644" y="455"/>
                    <a:pt x="1644" y="455"/>
                  </a:cubicBezTo>
                  <a:cubicBezTo>
                    <a:pt x="1644" y="455"/>
                    <a:pt x="829" y="455"/>
                    <a:pt x="411" y="395"/>
                  </a:cubicBezTo>
                  <a:cubicBezTo>
                    <a:pt x="397" y="394"/>
                    <a:pt x="383" y="393"/>
                    <a:pt x="369" y="393"/>
                  </a:cubicBezTo>
                  <a:cubicBezTo>
                    <a:pt x="30" y="393"/>
                    <a:pt x="1" y="864"/>
                    <a:pt x="690" y="1151"/>
                  </a:cubicBezTo>
                  <a:cubicBezTo>
                    <a:pt x="903" y="1236"/>
                    <a:pt x="1124" y="1266"/>
                    <a:pt x="1330" y="1266"/>
                  </a:cubicBezTo>
                  <a:cubicBezTo>
                    <a:pt x="1851" y="1266"/>
                    <a:pt x="2281" y="1071"/>
                    <a:pt x="2281" y="1071"/>
                  </a:cubicBezTo>
                  <a:lnTo>
                    <a:pt x="2440" y="395"/>
                  </a:lnTo>
                  <a:cubicBezTo>
                    <a:pt x="2440" y="395"/>
                    <a:pt x="1490" y="1"/>
                    <a:pt x="1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201;p46">
              <a:extLst>
                <a:ext uri="{FF2B5EF4-FFF2-40B4-BE49-F238E27FC236}">
                  <a16:creationId xmlns:a16="http://schemas.microsoft.com/office/drawing/2014/main" id="{652D0569-FBEB-430A-4A17-3ED5B24BBCCD}"/>
                </a:ext>
              </a:extLst>
            </p:cNvPr>
            <p:cNvSpPr/>
            <p:nvPr/>
          </p:nvSpPr>
          <p:spPr>
            <a:xfrm>
              <a:off x="5121025" y="4426475"/>
              <a:ext cx="60900" cy="32800"/>
            </a:xfrm>
            <a:custGeom>
              <a:avLst/>
              <a:gdLst/>
              <a:ahLst/>
              <a:cxnLst/>
              <a:rect l="l" t="t" r="r" b="b"/>
              <a:pathLst>
                <a:path w="2436" h="1312" extrusionOk="0">
                  <a:moveTo>
                    <a:pt x="1321" y="0"/>
                  </a:moveTo>
                  <a:cubicBezTo>
                    <a:pt x="997" y="0"/>
                    <a:pt x="1" y="615"/>
                    <a:pt x="1" y="615"/>
                  </a:cubicBezTo>
                  <a:lnTo>
                    <a:pt x="259" y="1251"/>
                  </a:lnTo>
                  <a:cubicBezTo>
                    <a:pt x="259" y="1251"/>
                    <a:pt x="505" y="1311"/>
                    <a:pt x="833" y="1311"/>
                  </a:cubicBezTo>
                  <a:cubicBezTo>
                    <a:pt x="1131" y="1311"/>
                    <a:pt x="1498" y="1262"/>
                    <a:pt x="1811" y="1072"/>
                  </a:cubicBezTo>
                  <a:cubicBezTo>
                    <a:pt x="2435" y="715"/>
                    <a:pt x="2404" y="278"/>
                    <a:pt x="2103" y="278"/>
                  </a:cubicBezTo>
                  <a:cubicBezTo>
                    <a:pt x="2069" y="278"/>
                    <a:pt x="2031" y="284"/>
                    <a:pt x="1990" y="296"/>
                  </a:cubicBezTo>
                  <a:cubicBezTo>
                    <a:pt x="1612" y="416"/>
                    <a:pt x="796" y="555"/>
                    <a:pt x="796" y="555"/>
                  </a:cubicBezTo>
                  <a:cubicBezTo>
                    <a:pt x="796" y="555"/>
                    <a:pt x="1572" y="157"/>
                    <a:pt x="1393" y="18"/>
                  </a:cubicBezTo>
                  <a:cubicBezTo>
                    <a:pt x="1376" y="6"/>
                    <a:pt x="1351" y="0"/>
                    <a:pt x="1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203;p46">
              <a:extLst>
                <a:ext uri="{FF2B5EF4-FFF2-40B4-BE49-F238E27FC236}">
                  <a16:creationId xmlns:a16="http://schemas.microsoft.com/office/drawing/2014/main" id="{B4C5E9B5-F676-D693-C013-69B9822C1BA9}"/>
                </a:ext>
              </a:extLst>
            </p:cNvPr>
            <p:cNvSpPr/>
            <p:nvPr/>
          </p:nvSpPr>
          <p:spPr>
            <a:xfrm>
              <a:off x="4335750" y="4716850"/>
              <a:ext cx="294950" cy="785275"/>
            </a:xfrm>
            <a:custGeom>
              <a:avLst/>
              <a:gdLst/>
              <a:ahLst/>
              <a:cxnLst/>
              <a:rect l="l" t="t" r="r" b="b"/>
              <a:pathLst>
                <a:path w="11798" h="31411" extrusionOk="0">
                  <a:moveTo>
                    <a:pt x="2289" y="0"/>
                  </a:moveTo>
                  <a:cubicBezTo>
                    <a:pt x="2289" y="0"/>
                    <a:pt x="1055" y="1771"/>
                    <a:pt x="1254" y="5749"/>
                  </a:cubicBezTo>
                  <a:cubicBezTo>
                    <a:pt x="1354" y="7798"/>
                    <a:pt x="1294" y="9847"/>
                    <a:pt x="1175" y="11916"/>
                  </a:cubicBezTo>
                  <a:lnTo>
                    <a:pt x="1" y="31411"/>
                  </a:lnTo>
                  <a:lnTo>
                    <a:pt x="1831" y="31411"/>
                  </a:lnTo>
                  <a:lnTo>
                    <a:pt x="6526" y="5948"/>
                  </a:lnTo>
                  <a:lnTo>
                    <a:pt x="9291" y="31411"/>
                  </a:lnTo>
                  <a:lnTo>
                    <a:pt x="10982" y="31411"/>
                  </a:lnTo>
                  <a:lnTo>
                    <a:pt x="11081" y="11777"/>
                  </a:lnTo>
                  <a:cubicBezTo>
                    <a:pt x="11081" y="9788"/>
                    <a:pt x="11181" y="7798"/>
                    <a:pt x="11419" y="5849"/>
                  </a:cubicBezTo>
                  <a:cubicBezTo>
                    <a:pt x="11797" y="2885"/>
                    <a:pt x="11300" y="1313"/>
                    <a:pt x="10385" y="0"/>
                  </a:cubicBezTo>
                  <a:cubicBezTo>
                    <a:pt x="9197" y="387"/>
                    <a:pt x="7706" y="548"/>
                    <a:pt x="6294" y="548"/>
                  </a:cubicBezTo>
                  <a:cubicBezTo>
                    <a:pt x="4655" y="548"/>
                    <a:pt x="3122" y="331"/>
                    <a:pt x="2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204;p46">
              <a:extLst>
                <a:ext uri="{FF2B5EF4-FFF2-40B4-BE49-F238E27FC236}">
                  <a16:creationId xmlns:a16="http://schemas.microsoft.com/office/drawing/2014/main" id="{780CB78B-B49C-69B2-17AB-F89E50BC675C}"/>
                </a:ext>
              </a:extLst>
            </p:cNvPr>
            <p:cNvSpPr/>
            <p:nvPr/>
          </p:nvSpPr>
          <p:spPr>
            <a:xfrm>
              <a:off x="4638125" y="4570625"/>
              <a:ext cx="281500" cy="381675"/>
            </a:xfrm>
            <a:custGeom>
              <a:avLst/>
              <a:gdLst/>
              <a:ahLst/>
              <a:cxnLst/>
              <a:rect l="l" t="t" r="r" b="b"/>
              <a:pathLst>
                <a:path w="11260" h="15267" extrusionOk="0">
                  <a:moveTo>
                    <a:pt x="1831" y="1"/>
                  </a:moveTo>
                  <a:cubicBezTo>
                    <a:pt x="1831" y="1"/>
                    <a:pt x="1" y="6426"/>
                    <a:pt x="1" y="14721"/>
                  </a:cubicBezTo>
                  <a:cubicBezTo>
                    <a:pt x="1167" y="15121"/>
                    <a:pt x="3060" y="15267"/>
                    <a:pt x="4980" y="15267"/>
                  </a:cubicBezTo>
                  <a:cubicBezTo>
                    <a:pt x="7643" y="15267"/>
                    <a:pt x="10358" y="14987"/>
                    <a:pt x="11260" y="14721"/>
                  </a:cubicBezTo>
                  <a:cubicBezTo>
                    <a:pt x="11240" y="14721"/>
                    <a:pt x="11121" y="3979"/>
                    <a:pt x="9669" y="21"/>
                  </a:cubicBezTo>
                  <a:cubicBezTo>
                    <a:pt x="8326" y="289"/>
                    <a:pt x="7003" y="429"/>
                    <a:pt x="5697" y="429"/>
                  </a:cubicBezTo>
                  <a:cubicBezTo>
                    <a:pt x="4392" y="429"/>
                    <a:pt x="3104" y="289"/>
                    <a:pt x="1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206;p46">
              <a:extLst>
                <a:ext uri="{FF2B5EF4-FFF2-40B4-BE49-F238E27FC236}">
                  <a16:creationId xmlns:a16="http://schemas.microsoft.com/office/drawing/2014/main" id="{0329DD15-BB82-6A84-3621-5C0114BC20C5}"/>
                </a:ext>
              </a:extLst>
            </p:cNvPr>
            <p:cNvSpPr/>
            <p:nvPr/>
          </p:nvSpPr>
          <p:spPr>
            <a:xfrm>
              <a:off x="4171150" y="4332425"/>
              <a:ext cx="92025" cy="46275"/>
            </a:xfrm>
            <a:custGeom>
              <a:avLst/>
              <a:gdLst/>
              <a:ahLst/>
              <a:cxnLst/>
              <a:rect l="l" t="t" r="r" b="b"/>
              <a:pathLst>
                <a:path w="3681" h="1851" extrusionOk="0">
                  <a:moveTo>
                    <a:pt x="3223" y="0"/>
                  </a:moveTo>
                  <a:cubicBezTo>
                    <a:pt x="3223" y="0"/>
                    <a:pt x="3163" y="1353"/>
                    <a:pt x="1831" y="1353"/>
                  </a:cubicBezTo>
                  <a:cubicBezTo>
                    <a:pt x="518" y="1353"/>
                    <a:pt x="458" y="60"/>
                    <a:pt x="458" y="60"/>
                  </a:cubicBezTo>
                  <a:lnTo>
                    <a:pt x="0" y="338"/>
                  </a:lnTo>
                  <a:cubicBezTo>
                    <a:pt x="0" y="338"/>
                    <a:pt x="0" y="1850"/>
                    <a:pt x="1831" y="1850"/>
                  </a:cubicBezTo>
                  <a:cubicBezTo>
                    <a:pt x="3681" y="1850"/>
                    <a:pt x="3661" y="299"/>
                    <a:pt x="3661" y="299"/>
                  </a:cubicBezTo>
                  <a:lnTo>
                    <a:pt x="32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207;p46">
              <a:extLst>
                <a:ext uri="{FF2B5EF4-FFF2-40B4-BE49-F238E27FC236}">
                  <a16:creationId xmlns:a16="http://schemas.microsoft.com/office/drawing/2014/main" id="{2D718CAC-202E-8243-BFF3-15ED6D20B275}"/>
                </a:ext>
              </a:extLst>
            </p:cNvPr>
            <p:cNvSpPr/>
            <p:nvPr/>
          </p:nvSpPr>
          <p:spPr>
            <a:xfrm>
              <a:off x="3834475" y="4625825"/>
              <a:ext cx="186500" cy="26625"/>
            </a:xfrm>
            <a:custGeom>
              <a:avLst/>
              <a:gdLst/>
              <a:ahLst/>
              <a:cxnLst/>
              <a:rect l="l" t="t" r="r" b="b"/>
              <a:pathLst>
                <a:path w="7460" h="1065" extrusionOk="0">
                  <a:moveTo>
                    <a:pt x="40" y="1"/>
                  </a:moveTo>
                  <a:lnTo>
                    <a:pt x="0" y="578"/>
                  </a:lnTo>
                  <a:cubicBezTo>
                    <a:pt x="0" y="578"/>
                    <a:pt x="1424" y="1064"/>
                    <a:pt x="3634" y="1064"/>
                  </a:cubicBezTo>
                  <a:cubicBezTo>
                    <a:pt x="4739" y="1064"/>
                    <a:pt x="6041" y="943"/>
                    <a:pt x="7460" y="578"/>
                  </a:cubicBezTo>
                  <a:lnTo>
                    <a:pt x="7420" y="1"/>
                  </a:lnTo>
                  <a:cubicBezTo>
                    <a:pt x="6021" y="313"/>
                    <a:pt x="4735" y="416"/>
                    <a:pt x="3641" y="416"/>
                  </a:cubicBezTo>
                  <a:cubicBezTo>
                    <a:pt x="1455" y="416"/>
                    <a:pt x="40" y="1"/>
                    <a:pt x="40" y="1"/>
                  </a:cubicBezTo>
                  <a:close/>
                </a:path>
              </a:pathLst>
            </a:custGeom>
            <a:solidFill>
              <a:srgbClr val="331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208;p46">
              <a:extLst>
                <a:ext uri="{FF2B5EF4-FFF2-40B4-BE49-F238E27FC236}">
                  <a16:creationId xmlns:a16="http://schemas.microsoft.com/office/drawing/2014/main" id="{27E8CEC4-59AB-42C7-EDA4-DDBD867392A4}"/>
                </a:ext>
              </a:extLst>
            </p:cNvPr>
            <p:cNvSpPr/>
            <p:nvPr/>
          </p:nvSpPr>
          <p:spPr>
            <a:xfrm>
              <a:off x="4108000" y="4361750"/>
              <a:ext cx="50750" cy="118400"/>
            </a:xfrm>
            <a:custGeom>
              <a:avLst/>
              <a:gdLst/>
              <a:ahLst/>
              <a:cxnLst/>
              <a:rect l="l" t="t" r="r" b="b"/>
              <a:pathLst>
                <a:path w="2030" h="4736" fill="none" extrusionOk="0">
                  <a:moveTo>
                    <a:pt x="0" y="4735"/>
                  </a:moveTo>
                  <a:cubicBezTo>
                    <a:pt x="0" y="4735"/>
                    <a:pt x="2029" y="2806"/>
                    <a:pt x="139" y="1"/>
                  </a:cubicBezTo>
                </a:path>
              </a:pathLst>
            </a:custGeom>
            <a:noFill/>
            <a:ln w="1500" cap="flat" cmpd="sng">
              <a:solidFill>
                <a:srgbClr val="331639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209;p46">
              <a:extLst>
                <a:ext uri="{FF2B5EF4-FFF2-40B4-BE49-F238E27FC236}">
                  <a16:creationId xmlns:a16="http://schemas.microsoft.com/office/drawing/2014/main" id="{4FEA335D-A8AE-D1D2-9341-10CF02E6E4B0}"/>
                </a:ext>
              </a:extLst>
            </p:cNvPr>
            <p:cNvSpPr/>
            <p:nvPr/>
          </p:nvSpPr>
          <p:spPr>
            <a:xfrm>
              <a:off x="4267625" y="4364750"/>
              <a:ext cx="72150" cy="121850"/>
            </a:xfrm>
            <a:custGeom>
              <a:avLst/>
              <a:gdLst/>
              <a:ahLst/>
              <a:cxnLst/>
              <a:rect l="l" t="t" r="r" b="b"/>
              <a:pathLst>
                <a:path w="2886" h="4874" fill="none" extrusionOk="0">
                  <a:moveTo>
                    <a:pt x="2885" y="4874"/>
                  </a:moveTo>
                  <a:cubicBezTo>
                    <a:pt x="2885" y="4874"/>
                    <a:pt x="1" y="3641"/>
                    <a:pt x="2408" y="0"/>
                  </a:cubicBezTo>
                </a:path>
              </a:pathLst>
            </a:custGeom>
            <a:noFill/>
            <a:ln w="1500" cap="flat" cmpd="sng">
              <a:solidFill>
                <a:srgbClr val="331639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212;p46">
              <a:extLst>
                <a:ext uri="{FF2B5EF4-FFF2-40B4-BE49-F238E27FC236}">
                  <a16:creationId xmlns:a16="http://schemas.microsoft.com/office/drawing/2014/main" id="{1B1CB0CE-117E-26ED-36E2-6C5DDC9A4C0E}"/>
                </a:ext>
              </a:extLst>
            </p:cNvPr>
            <p:cNvSpPr/>
            <p:nvPr/>
          </p:nvSpPr>
          <p:spPr>
            <a:xfrm>
              <a:off x="4971825" y="4761600"/>
              <a:ext cx="229300" cy="36825"/>
            </a:xfrm>
            <a:custGeom>
              <a:avLst/>
              <a:gdLst/>
              <a:ahLst/>
              <a:cxnLst/>
              <a:rect l="l" t="t" r="r" b="b"/>
              <a:pathLst>
                <a:path w="9172" h="1473" fill="none" extrusionOk="0">
                  <a:moveTo>
                    <a:pt x="1" y="1"/>
                  </a:moveTo>
                  <a:cubicBezTo>
                    <a:pt x="1" y="1"/>
                    <a:pt x="5053" y="1473"/>
                    <a:pt x="9171" y="1"/>
                  </a:cubicBezTo>
                </a:path>
              </a:pathLst>
            </a:custGeom>
            <a:noFill/>
            <a:ln w="1500" cap="flat" cmpd="sng">
              <a:solidFill>
                <a:srgbClr val="331639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213;p46">
              <a:extLst>
                <a:ext uri="{FF2B5EF4-FFF2-40B4-BE49-F238E27FC236}">
                  <a16:creationId xmlns:a16="http://schemas.microsoft.com/office/drawing/2014/main" id="{22DF7CCD-5A88-8EA4-EAB9-D1A1E026A336}"/>
                </a:ext>
              </a:extLst>
            </p:cNvPr>
            <p:cNvSpPr/>
            <p:nvPr/>
          </p:nvSpPr>
          <p:spPr>
            <a:xfrm>
              <a:off x="4478500" y="4182725"/>
              <a:ext cx="38800" cy="12450"/>
            </a:xfrm>
            <a:custGeom>
              <a:avLst/>
              <a:gdLst/>
              <a:ahLst/>
              <a:cxnLst/>
              <a:rect l="l" t="t" r="r" b="b"/>
              <a:pathLst>
                <a:path w="1552" h="498" fill="none" extrusionOk="0">
                  <a:moveTo>
                    <a:pt x="0" y="0"/>
                  </a:moveTo>
                  <a:cubicBezTo>
                    <a:pt x="0" y="0"/>
                    <a:pt x="657" y="498"/>
                    <a:pt x="1552" y="0"/>
                  </a:cubicBezTo>
                </a:path>
              </a:pathLst>
            </a:custGeom>
            <a:noFill/>
            <a:ln w="2975" cap="flat" cmpd="sng">
              <a:solidFill>
                <a:schemeClr val="lt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214;p46">
              <a:extLst>
                <a:ext uri="{FF2B5EF4-FFF2-40B4-BE49-F238E27FC236}">
                  <a16:creationId xmlns:a16="http://schemas.microsoft.com/office/drawing/2014/main" id="{21F9BE76-AC6A-FDEA-507C-71870A453E97}"/>
                </a:ext>
              </a:extLst>
            </p:cNvPr>
            <p:cNvSpPr/>
            <p:nvPr/>
          </p:nvSpPr>
          <p:spPr>
            <a:xfrm>
              <a:off x="4394450" y="4708900"/>
              <a:ext cx="201425" cy="23875"/>
            </a:xfrm>
            <a:custGeom>
              <a:avLst/>
              <a:gdLst/>
              <a:ahLst/>
              <a:cxnLst/>
              <a:rect l="l" t="t" r="r" b="b"/>
              <a:pathLst>
                <a:path w="8057" h="955" extrusionOk="0">
                  <a:moveTo>
                    <a:pt x="80" y="0"/>
                  </a:moveTo>
                  <a:lnTo>
                    <a:pt x="0" y="318"/>
                  </a:lnTo>
                  <a:cubicBezTo>
                    <a:pt x="0" y="318"/>
                    <a:pt x="1333" y="955"/>
                    <a:pt x="4078" y="955"/>
                  </a:cubicBezTo>
                  <a:cubicBezTo>
                    <a:pt x="6804" y="955"/>
                    <a:pt x="8057" y="318"/>
                    <a:pt x="8057" y="318"/>
                  </a:cubicBezTo>
                  <a:lnTo>
                    <a:pt x="7957" y="0"/>
                  </a:lnTo>
                  <a:cubicBezTo>
                    <a:pt x="6711" y="365"/>
                    <a:pt x="5420" y="486"/>
                    <a:pt x="4253" y="486"/>
                  </a:cubicBezTo>
                  <a:cubicBezTo>
                    <a:pt x="1919" y="486"/>
                    <a:pt x="80" y="0"/>
                    <a:pt x="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215;p46">
              <a:extLst>
                <a:ext uri="{FF2B5EF4-FFF2-40B4-BE49-F238E27FC236}">
                  <a16:creationId xmlns:a16="http://schemas.microsoft.com/office/drawing/2014/main" id="{0C99B7FA-3BC0-C81F-E31D-0E25DBA43B59}"/>
                </a:ext>
              </a:extLst>
            </p:cNvPr>
            <p:cNvSpPr/>
            <p:nvPr/>
          </p:nvSpPr>
          <p:spPr>
            <a:xfrm>
              <a:off x="4437225" y="4716350"/>
              <a:ext cx="7975" cy="17925"/>
            </a:xfrm>
            <a:custGeom>
              <a:avLst/>
              <a:gdLst/>
              <a:ahLst/>
              <a:cxnLst/>
              <a:rect l="l" t="t" r="r" b="b"/>
              <a:pathLst>
                <a:path w="319" h="717" extrusionOk="0">
                  <a:moveTo>
                    <a:pt x="0" y="0"/>
                  </a:moveTo>
                  <a:lnTo>
                    <a:pt x="0" y="637"/>
                  </a:lnTo>
                  <a:lnTo>
                    <a:pt x="318" y="717"/>
                  </a:lnTo>
                  <a:lnTo>
                    <a:pt x="318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1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216;p46">
              <a:extLst>
                <a:ext uri="{FF2B5EF4-FFF2-40B4-BE49-F238E27FC236}">
                  <a16:creationId xmlns:a16="http://schemas.microsoft.com/office/drawing/2014/main" id="{4CCC3694-6423-83D9-585D-4256A73EC06C}"/>
                </a:ext>
              </a:extLst>
            </p:cNvPr>
            <p:cNvSpPr/>
            <p:nvPr/>
          </p:nvSpPr>
          <p:spPr>
            <a:xfrm>
              <a:off x="4544150" y="4717350"/>
              <a:ext cx="6975" cy="15425"/>
            </a:xfrm>
            <a:custGeom>
              <a:avLst/>
              <a:gdLst/>
              <a:ahLst/>
              <a:cxnLst/>
              <a:rect l="l" t="t" r="r" b="b"/>
              <a:pathLst>
                <a:path w="279" h="617" extrusionOk="0">
                  <a:moveTo>
                    <a:pt x="279" y="0"/>
                  </a:moveTo>
                  <a:lnTo>
                    <a:pt x="0" y="60"/>
                  </a:lnTo>
                  <a:lnTo>
                    <a:pt x="0" y="617"/>
                  </a:lnTo>
                  <a:lnTo>
                    <a:pt x="279" y="617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331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219;p46">
              <a:extLst>
                <a:ext uri="{FF2B5EF4-FFF2-40B4-BE49-F238E27FC236}">
                  <a16:creationId xmlns:a16="http://schemas.microsoft.com/office/drawing/2014/main" id="{C5F2744E-2847-AEA7-4BFC-A0DDED0B7A55}"/>
                </a:ext>
              </a:extLst>
            </p:cNvPr>
            <p:cNvSpPr/>
            <p:nvPr/>
          </p:nvSpPr>
          <p:spPr>
            <a:xfrm>
              <a:off x="3727550" y="4374700"/>
              <a:ext cx="21400" cy="90525"/>
            </a:xfrm>
            <a:custGeom>
              <a:avLst/>
              <a:gdLst/>
              <a:ahLst/>
              <a:cxnLst/>
              <a:rect l="l" t="t" r="r" b="b"/>
              <a:pathLst>
                <a:path w="856" h="3621" fill="none" extrusionOk="0">
                  <a:moveTo>
                    <a:pt x="856" y="3621"/>
                  </a:moveTo>
                  <a:cubicBezTo>
                    <a:pt x="856" y="3621"/>
                    <a:pt x="0" y="2089"/>
                    <a:pt x="856" y="0"/>
                  </a:cubicBezTo>
                </a:path>
              </a:pathLst>
            </a:custGeom>
            <a:noFill/>
            <a:ln w="1500" cap="flat" cmpd="sng">
              <a:solidFill>
                <a:schemeClr val="accent5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220;p46">
              <a:extLst>
                <a:ext uri="{FF2B5EF4-FFF2-40B4-BE49-F238E27FC236}">
                  <a16:creationId xmlns:a16="http://schemas.microsoft.com/office/drawing/2014/main" id="{E2B2992B-CEEB-DEDF-44CC-654107393F79}"/>
                </a:ext>
              </a:extLst>
            </p:cNvPr>
            <p:cNvSpPr/>
            <p:nvPr/>
          </p:nvSpPr>
          <p:spPr>
            <a:xfrm>
              <a:off x="4054775" y="4772050"/>
              <a:ext cx="46275" cy="730075"/>
            </a:xfrm>
            <a:custGeom>
              <a:avLst/>
              <a:gdLst/>
              <a:ahLst/>
              <a:cxnLst/>
              <a:rect l="l" t="t" r="r" b="b"/>
              <a:pathLst>
                <a:path w="1851" h="29203" fill="none" extrusionOk="0">
                  <a:moveTo>
                    <a:pt x="1851" y="0"/>
                  </a:moveTo>
                  <a:lnTo>
                    <a:pt x="1" y="29203"/>
                  </a:lnTo>
                </a:path>
              </a:pathLst>
            </a:custGeom>
            <a:noFill/>
            <a:ln w="1500" cap="flat" cmpd="sng">
              <a:solidFill>
                <a:schemeClr val="accent5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221;p46">
              <a:extLst>
                <a:ext uri="{FF2B5EF4-FFF2-40B4-BE49-F238E27FC236}">
                  <a16:creationId xmlns:a16="http://schemas.microsoft.com/office/drawing/2014/main" id="{B3AB0BFC-E38B-C82A-2C20-7539C0FFE111}"/>
                </a:ext>
              </a:extLst>
            </p:cNvPr>
            <p:cNvSpPr/>
            <p:nvPr/>
          </p:nvSpPr>
          <p:spPr>
            <a:xfrm>
              <a:off x="4325825" y="4773550"/>
              <a:ext cx="10950" cy="676875"/>
            </a:xfrm>
            <a:custGeom>
              <a:avLst/>
              <a:gdLst/>
              <a:ahLst/>
              <a:cxnLst/>
              <a:rect l="l" t="t" r="r" b="b"/>
              <a:pathLst>
                <a:path w="438" h="27075" fill="none" extrusionOk="0">
                  <a:moveTo>
                    <a:pt x="0" y="0"/>
                  </a:moveTo>
                  <a:lnTo>
                    <a:pt x="438" y="27074"/>
                  </a:lnTo>
                </a:path>
              </a:pathLst>
            </a:custGeom>
            <a:noFill/>
            <a:ln w="1500" cap="flat" cmpd="sng">
              <a:solidFill>
                <a:schemeClr val="accent5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222;p46">
              <a:extLst>
                <a:ext uri="{FF2B5EF4-FFF2-40B4-BE49-F238E27FC236}">
                  <a16:creationId xmlns:a16="http://schemas.microsoft.com/office/drawing/2014/main" id="{E4CA74BE-675D-3BD6-F210-802113079099}"/>
                </a:ext>
              </a:extLst>
            </p:cNvPr>
            <p:cNvSpPr/>
            <p:nvPr/>
          </p:nvSpPr>
          <p:spPr>
            <a:xfrm>
              <a:off x="4233325" y="4615900"/>
              <a:ext cx="9950" cy="25875"/>
            </a:xfrm>
            <a:custGeom>
              <a:avLst/>
              <a:gdLst/>
              <a:ahLst/>
              <a:cxnLst/>
              <a:rect l="l" t="t" r="r" b="b"/>
              <a:pathLst>
                <a:path w="398" h="1035" fill="none" extrusionOk="0">
                  <a:moveTo>
                    <a:pt x="0" y="0"/>
                  </a:moveTo>
                  <a:lnTo>
                    <a:pt x="398" y="1034"/>
                  </a:lnTo>
                </a:path>
              </a:pathLst>
            </a:custGeom>
            <a:noFill/>
            <a:ln w="1500" cap="flat" cmpd="sng">
              <a:solidFill>
                <a:srgbClr val="B6A4D0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223;p46">
              <a:extLst>
                <a:ext uri="{FF2B5EF4-FFF2-40B4-BE49-F238E27FC236}">
                  <a16:creationId xmlns:a16="http://schemas.microsoft.com/office/drawing/2014/main" id="{870F7012-EC03-9380-D2A4-A20AC3777002}"/>
                </a:ext>
              </a:extLst>
            </p:cNvPr>
            <p:cNvSpPr/>
            <p:nvPr/>
          </p:nvSpPr>
          <p:spPr>
            <a:xfrm>
              <a:off x="3786225" y="4186675"/>
              <a:ext cx="258125" cy="185050"/>
            </a:xfrm>
            <a:custGeom>
              <a:avLst/>
              <a:gdLst/>
              <a:ahLst/>
              <a:cxnLst/>
              <a:rect l="l" t="t" r="r" b="b"/>
              <a:pathLst>
                <a:path w="10325" h="7402" extrusionOk="0">
                  <a:moveTo>
                    <a:pt x="5998" y="0"/>
                  </a:moveTo>
                  <a:cubicBezTo>
                    <a:pt x="5461" y="0"/>
                    <a:pt x="4919" y="148"/>
                    <a:pt x="4417" y="399"/>
                  </a:cubicBezTo>
                  <a:cubicBezTo>
                    <a:pt x="4019" y="598"/>
                    <a:pt x="3561" y="917"/>
                    <a:pt x="3183" y="1354"/>
                  </a:cubicBezTo>
                  <a:cubicBezTo>
                    <a:pt x="3183" y="1354"/>
                    <a:pt x="2467" y="2170"/>
                    <a:pt x="2169" y="2787"/>
                  </a:cubicBezTo>
                  <a:cubicBezTo>
                    <a:pt x="1870" y="3383"/>
                    <a:pt x="1" y="5074"/>
                    <a:pt x="279" y="6686"/>
                  </a:cubicBezTo>
                  <a:cubicBezTo>
                    <a:pt x="279" y="6686"/>
                    <a:pt x="339" y="6029"/>
                    <a:pt x="776" y="5412"/>
                  </a:cubicBezTo>
                  <a:lnTo>
                    <a:pt x="776" y="5412"/>
                  </a:lnTo>
                  <a:cubicBezTo>
                    <a:pt x="597" y="5830"/>
                    <a:pt x="597" y="6308"/>
                    <a:pt x="936" y="6964"/>
                  </a:cubicBezTo>
                  <a:cubicBezTo>
                    <a:pt x="1123" y="6683"/>
                    <a:pt x="1393" y="6579"/>
                    <a:pt x="1745" y="6579"/>
                  </a:cubicBezTo>
                  <a:cubicBezTo>
                    <a:pt x="2738" y="6579"/>
                    <a:pt x="4385" y="7402"/>
                    <a:pt x="6704" y="7402"/>
                  </a:cubicBezTo>
                  <a:cubicBezTo>
                    <a:pt x="9509" y="7382"/>
                    <a:pt x="10325" y="1354"/>
                    <a:pt x="6923" y="161"/>
                  </a:cubicBezTo>
                  <a:cubicBezTo>
                    <a:pt x="6622" y="51"/>
                    <a:pt x="6311" y="0"/>
                    <a:pt x="5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224;p46">
              <a:extLst>
                <a:ext uri="{FF2B5EF4-FFF2-40B4-BE49-F238E27FC236}">
                  <a16:creationId xmlns:a16="http://schemas.microsoft.com/office/drawing/2014/main" id="{761523A9-E4C3-5E00-47B1-DFC4EE353569}"/>
                </a:ext>
              </a:extLst>
            </p:cNvPr>
            <p:cNvSpPr/>
            <p:nvPr/>
          </p:nvSpPr>
          <p:spPr>
            <a:xfrm>
              <a:off x="4149275" y="4150825"/>
              <a:ext cx="136775" cy="166700"/>
            </a:xfrm>
            <a:custGeom>
              <a:avLst/>
              <a:gdLst/>
              <a:ahLst/>
              <a:cxnLst/>
              <a:rect l="l" t="t" r="r" b="b"/>
              <a:pathLst>
                <a:path w="5471" h="6668" extrusionOk="0">
                  <a:moveTo>
                    <a:pt x="2734" y="1"/>
                  </a:moveTo>
                  <a:cubicBezTo>
                    <a:pt x="2183" y="1"/>
                    <a:pt x="1639" y="139"/>
                    <a:pt x="1154" y="441"/>
                  </a:cubicBezTo>
                  <a:cubicBezTo>
                    <a:pt x="657" y="739"/>
                    <a:pt x="199" y="1237"/>
                    <a:pt x="60" y="1993"/>
                  </a:cubicBezTo>
                  <a:lnTo>
                    <a:pt x="60" y="2032"/>
                  </a:lnTo>
                  <a:cubicBezTo>
                    <a:pt x="40" y="2172"/>
                    <a:pt x="0" y="2351"/>
                    <a:pt x="0" y="2530"/>
                  </a:cubicBezTo>
                  <a:cubicBezTo>
                    <a:pt x="0" y="2967"/>
                    <a:pt x="0" y="3425"/>
                    <a:pt x="20" y="3823"/>
                  </a:cubicBezTo>
                  <a:lnTo>
                    <a:pt x="0" y="6667"/>
                  </a:lnTo>
                  <a:lnTo>
                    <a:pt x="159" y="6110"/>
                  </a:lnTo>
                  <a:lnTo>
                    <a:pt x="159" y="6667"/>
                  </a:lnTo>
                  <a:lnTo>
                    <a:pt x="5192" y="6667"/>
                  </a:lnTo>
                  <a:cubicBezTo>
                    <a:pt x="5192" y="6667"/>
                    <a:pt x="5232" y="6469"/>
                    <a:pt x="5272" y="5553"/>
                  </a:cubicBezTo>
                  <a:lnTo>
                    <a:pt x="5451" y="6667"/>
                  </a:lnTo>
                  <a:lnTo>
                    <a:pt x="5451" y="1873"/>
                  </a:lnTo>
                  <a:lnTo>
                    <a:pt x="5471" y="1873"/>
                  </a:lnTo>
                  <a:cubicBezTo>
                    <a:pt x="5471" y="1038"/>
                    <a:pt x="4814" y="560"/>
                    <a:pt x="4118" y="282"/>
                  </a:cubicBezTo>
                  <a:cubicBezTo>
                    <a:pt x="3672" y="100"/>
                    <a:pt x="3200" y="1"/>
                    <a:pt x="2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225;p46">
              <a:extLst>
                <a:ext uri="{FF2B5EF4-FFF2-40B4-BE49-F238E27FC236}">
                  <a16:creationId xmlns:a16="http://schemas.microsoft.com/office/drawing/2014/main" id="{3E588608-9412-771C-DC3B-6D789D452AB1}"/>
                </a:ext>
              </a:extLst>
            </p:cNvPr>
            <p:cNvSpPr/>
            <p:nvPr/>
          </p:nvSpPr>
          <p:spPr>
            <a:xfrm>
              <a:off x="5001175" y="4344350"/>
              <a:ext cx="143750" cy="92075"/>
            </a:xfrm>
            <a:custGeom>
              <a:avLst/>
              <a:gdLst/>
              <a:ahLst/>
              <a:cxnLst/>
              <a:rect l="l" t="t" r="r" b="b"/>
              <a:pathLst>
                <a:path w="5750" h="3683" extrusionOk="0">
                  <a:moveTo>
                    <a:pt x="5749" y="1"/>
                  </a:moveTo>
                  <a:cubicBezTo>
                    <a:pt x="5093" y="1"/>
                    <a:pt x="4695" y="498"/>
                    <a:pt x="3959" y="816"/>
                  </a:cubicBezTo>
                  <a:cubicBezTo>
                    <a:pt x="3783" y="900"/>
                    <a:pt x="3637" y="933"/>
                    <a:pt x="3502" y="933"/>
                  </a:cubicBezTo>
                  <a:cubicBezTo>
                    <a:pt x="3054" y="933"/>
                    <a:pt x="2717" y="566"/>
                    <a:pt x="1771" y="398"/>
                  </a:cubicBezTo>
                  <a:cubicBezTo>
                    <a:pt x="1655" y="378"/>
                    <a:pt x="1545" y="369"/>
                    <a:pt x="1442" y="369"/>
                  </a:cubicBezTo>
                  <a:cubicBezTo>
                    <a:pt x="426" y="369"/>
                    <a:pt x="0" y="1254"/>
                    <a:pt x="0" y="1254"/>
                  </a:cubicBezTo>
                  <a:cubicBezTo>
                    <a:pt x="58" y="1247"/>
                    <a:pt x="114" y="1244"/>
                    <a:pt x="168" y="1244"/>
                  </a:cubicBezTo>
                  <a:cubicBezTo>
                    <a:pt x="1675" y="1244"/>
                    <a:pt x="2085" y="3682"/>
                    <a:pt x="3538" y="3682"/>
                  </a:cubicBezTo>
                  <a:cubicBezTo>
                    <a:pt x="3616" y="3682"/>
                    <a:pt x="3696" y="3676"/>
                    <a:pt x="3780" y="3661"/>
                  </a:cubicBezTo>
                  <a:cubicBezTo>
                    <a:pt x="5491" y="3363"/>
                    <a:pt x="5749" y="1890"/>
                    <a:pt x="5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226;p46">
              <a:extLst>
                <a:ext uri="{FF2B5EF4-FFF2-40B4-BE49-F238E27FC236}">
                  <a16:creationId xmlns:a16="http://schemas.microsoft.com/office/drawing/2014/main" id="{63A94204-F5E3-A9E0-43EE-958CB7268245}"/>
                </a:ext>
              </a:extLst>
            </p:cNvPr>
            <p:cNvSpPr/>
            <p:nvPr/>
          </p:nvSpPr>
          <p:spPr>
            <a:xfrm>
              <a:off x="4678900" y="4508975"/>
              <a:ext cx="9475" cy="18925"/>
            </a:xfrm>
            <a:custGeom>
              <a:avLst/>
              <a:gdLst/>
              <a:ahLst/>
              <a:cxnLst/>
              <a:rect l="l" t="t" r="r" b="b"/>
              <a:pathLst>
                <a:path w="379" h="757" extrusionOk="0">
                  <a:moveTo>
                    <a:pt x="160" y="0"/>
                  </a:moveTo>
                  <a:lnTo>
                    <a:pt x="1" y="657"/>
                  </a:lnTo>
                  <a:lnTo>
                    <a:pt x="240" y="756"/>
                  </a:lnTo>
                  <a:lnTo>
                    <a:pt x="379" y="8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9B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227;p46">
              <a:extLst>
                <a:ext uri="{FF2B5EF4-FFF2-40B4-BE49-F238E27FC236}">
                  <a16:creationId xmlns:a16="http://schemas.microsoft.com/office/drawing/2014/main" id="{B3DAA993-10D0-AB68-6F95-768CDD6BC56E}"/>
                </a:ext>
              </a:extLst>
            </p:cNvPr>
            <p:cNvSpPr/>
            <p:nvPr/>
          </p:nvSpPr>
          <p:spPr>
            <a:xfrm>
              <a:off x="5258275" y="4063875"/>
              <a:ext cx="17450" cy="6475"/>
            </a:xfrm>
            <a:custGeom>
              <a:avLst/>
              <a:gdLst/>
              <a:ahLst/>
              <a:cxnLst/>
              <a:rect l="l" t="t" r="r" b="b"/>
              <a:pathLst>
                <a:path w="698" h="259" extrusionOk="0">
                  <a:moveTo>
                    <a:pt x="1" y="0"/>
                  </a:moveTo>
                  <a:lnTo>
                    <a:pt x="1" y="259"/>
                  </a:lnTo>
                  <a:lnTo>
                    <a:pt x="697" y="259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9B89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5235;p46">
            <a:extLst>
              <a:ext uri="{FF2B5EF4-FFF2-40B4-BE49-F238E27FC236}">
                <a16:creationId xmlns:a16="http://schemas.microsoft.com/office/drawing/2014/main" id="{430E1B0E-B8A6-41DE-3858-B955B346A01D}"/>
              </a:ext>
            </a:extLst>
          </p:cNvPr>
          <p:cNvSpPr txBox="1"/>
          <p:nvPr/>
        </p:nvSpPr>
        <p:spPr>
          <a:xfrm>
            <a:off x="436871" y="750938"/>
            <a:ext cx="1860871" cy="36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rgbClr val="BC7EC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ANUMOL V N</a:t>
            </a:r>
            <a:endParaRPr sz="2000" b="1" dirty="0">
              <a:solidFill>
                <a:srgbClr val="BC7ECB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4" name="Google Shape;5237;p46">
            <a:extLst>
              <a:ext uri="{FF2B5EF4-FFF2-40B4-BE49-F238E27FC236}">
                <a16:creationId xmlns:a16="http://schemas.microsoft.com/office/drawing/2014/main" id="{1A845E0D-FA67-A500-F7B5-64C9DC5F55F0}"/>
              </a:ext>
            </a:extLst>
          </p:cNvPr>
          <p:cNvSpPr txBox="1"/>
          <p:nvPr/>
        </p:nvSpPr>
        <p:spPr>
          <a:xfrm>
            <a:off x="2509226" y="745527"/>
            <a:ext cx="1696132" cy="36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ALBIN GEORGE</a:t>
            </a:r>
            <a:endParaRPr sz="2000" b="1" dirty="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" name="Google Shape;5238;p46">
            <a:extLst>
              <a:ext uri="{FF2B5EF4-FFF2-40B4-BE49-F238E27FC236}">
                <a16:creationId xmlns:a16="http://schemas.microsoft.com/office/drawing/2014/main" id="{7C5AF854-CCB9-2372-2820-935D9734B649}"/>
              </a:ext>
            </a:extLst>
          </p:cNvPr>
          <p:cNvSpPr txBox="1"/>
          <p:nvPr/>
        </p:nvSpPr>
        <p:spPr>
          <a:xfrm>
            <a:off x="4021178" y="745487"/>
            <a:ext cx="2067144" cy="35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SNEHA M K</a:t>
            </a:r>
            <a:endParaRPr sz="2000" b="1" dirty="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7" name="Google Shape;5240;p46">
            <a:extLst>
              <a:ext uri="{FF2B5EF4-FFF2-40B4-BE49-F238E27FC236}">
                <a16:creationId xmlns:a16="http://schemas.microsoft.com/office/drawing/2014/main" id="{EC7A76CB-86E7-C236-389B-B40D20268DAC}"/>
              </a:ext>
            </a:extLst>
          </p:cNvPr>
          <p:cNvSpPr txBox="1"/>
          <p:nvPr/>
        </p:nvSpPr>
        <p:spPr>
          <a:xfrm>
            <a:off x="5318358" y="774702"/>
            <a:ext cx="2758205" cy="4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GRESHMA P</a:t>
            </a:r>
            <a:endParaRPr sz="2000" b="1" dirty="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9" name="Google Shape;5242;p46">
            <a:extLst>
              <a:ext uri="{FF2B5EF4-FFF2-40B4-BE49-F238E27FC236}">
                <a16:creationId xmlns:a16="http://schemas.microsoft.com/office/drawing/2014/main" id="{75D22C87-FFDE-328C-0255-5BA75ECF8A4B}"/>
              </a:ext>
            </a:extLst>
          </p:cNvPr>
          <p:cNvSpPr txBox="1"/>
          <p:nvPr/>
        </p:nvSpPr>
        <p:spPr>
          <a:xfrm>
            <a:off x="6227972" y="755250"/>
            <a:ext cx="3809238" cy="42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rgbClr val="00B05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ANURAG K</a:t>
            </a:r>
            <a:endParaRPr sz="2000" b="1" dirty="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3" name="Google Shape;439;p43">
            <a:extLst>
              <a:ext uri="{FF2B5EF4-FFF2-40B4-BE49-F238E27FC236}">
                <a16:creationId xmlns:a16="http://schemas.microsoft.com/office/drawing/2014/main" id="{0907FCC2-6E2F-612B-8223-6CEDD78D4FAD}"/>
              </a:ext>
            </a:extLst>
          </p:cNvPr>
          <p:cNvGrpSpPr/>
          <p:nvPr/>
        </p:nvGrpSpPr>
        <p:grpSpPr>
          <a:xfrm>
            <a:off x="-161667" y="1225837"/>
            <a:ext cx="9280089" cy="3950107"/>
            <a:chOff x="0" y="2444349"/>
            <a:chExt cx="9288854" cy="2733675"/>
          </a:xfrm>
        </p:grpSpPr>
        <p:pic>
          <p:nvPicPr>
            <p:cNvPr id="204" name="Google Shape;440;p43">
              <a:extLst>
                <a:ext uri="{FF2B5EF4-FFF2-40B4-BE49-F238E27FC236}">
                  <a16:creationId xmlns:a16="http://schemas.microsoft.com/office/drawing/2014/main" id="{F592E315-E180-155E-C671-9B23CB626A6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1058" b="50216"/>
            <a:stretch/>
          </p:blipFill>
          <p:spPr>
            <a:xfrm>
              <a:off x="0" y="2582875"/>
              <a:ext cx="2503078" cy="2560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441;p43">
              <a:extLst>
                <a:ext uri="{FF2B5EF4-FFF2-40B4-BE49-F238E27FC236}">
                  <a16:creationId xmlns:a16="http://schemas.microsoft.com/office/drawing/2014/main" id="{104FAE2C-A2D0-E274-990B-06FCD487D8A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860" r="34999" b="46850"/>
            <a:stretch/>
          </p:blipFill>
          <p:spPr>
            <a:xfrm>
              <a:off x="6246929" y="2444349"/>
              <a:ext cx="3041925" cy="2733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9924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3" grpId="0"/>
      <p:bldP spid="194" grpId="0"/>
      <p:bldP spid="195" grpId="0"/>
      <p:bldP spid="197" grpId="0"/>
      <p:bldP spid="19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4175172-236B-6043-96FB-C06256FBF36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551971" y="553122"/>
            <a:ext cx="7704000" cy="488265"/>
          </a:xfrm>
        </p:spPr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B118A7-C204-6D07-74BE-02CAF6FA5A0A}"/>
              </a:ext>
            </a:extLst>
          </p:cNvPr>
          <p:cNvSpPr txBox="1"/>
          <p:nvPr/>
        </p:nvSpPr>
        <p:spPr>
          <a:xfrm>
            <a:off x="1407318" y="1346196"/>
            <a:ext cx="6550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hardware required for the application are the following: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Processor: Intel Core i5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RAM: 16GB</a:t>
            </a: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Storage: 512GB SSD</a:t>
            </a:r>
          </a:p>
        </p:txBody>
      </p:sp>
      <p:pic>
        <p:nvPicPr>
          <p:cNvPr id="29" name="Google Shape;498;p47">
            <a:extLst>
              <a:ext uri="{FF2B5EF4-FFF2-40B4-BE49-F238E27FC236}">
                <a16:creationId xmlns:a16="http://schemas.microsoft.com/office/drawing/2014/main" id="{82521957-736E-1360-793C-D4F007A643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315" y="-443183"/>
            <a:ext cx="3644501" cy="1177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7397;p96">
            <a:extLst>
              <a:ext uri="{FF2B5EF4-FFF2-40B4-BE49-F238E27FC236}">
                <a16:creationId xmlns:a16="http://schemas.microsoft.com/office/drawing/2014/main" id="{E1802095-5A4A-3774-2209-6EC31273560E}"/>
              </a:ext>
            </a:extLst>
          </p:cNvPr>
          <p:cNvGrpSpPr/>
          <p:nvPr/>
        </p:nvGrpSpPr>
        <p:grpSpPr>
          <a:xfrm>
            <a:off x="1407318" y="1746066"/>
            <a:ext cx="258869" cy="353704"/>
            <a:chOff x="1086875" y="1976850"/>
            <a:chExt cx="260825" cy="460225"/>
          </a:xfrm>
        </p:grpSpPr>
        <p:sp>
          <p:nvSpPr>
            <p:cNvPr id="36" name="Google Shape;7398;p96">
              <a:extLst>
                <a:ext uri="{FF2B5EF4-FFF2-40B4-BE49-F238E27FC236}">
                  <a16:creationId xmlns:a16="http://schemas.microsoft.com/office/drawing/2014/main" id="{D8D45C7C-B744-833A-CB4F-03DF94BB3BC6}"/>
                </a:ext>
              </a:extLst>
            </p:cNvPr>
            <p:cNvSpPr/>
            <p:nvPr/>
          </p:nvSpPr>
          <p:spPr>
            <a:xfrm>
              <a:off x="1249050" y="2111825"/>
              <a:ext cx="98650" cy="147750"/>
            </a:xfrm>
            <a:custGeom>
              <a:avLst/>
              <a:gdLst/>
              <a:ahLst/>
              <a:cxnLst/>
              <a:rect l="l" t="t" r="r" b="b"/>
              <a:pathLst>
                <a:path w="3946" h="5910" extrusionOk="0">
                  <a:moveTo>
                    <a:pt x="3069" y="1"/>
                  </a:moveTo>
                  <a:cubicBezTo>
                    <a:pt x="2280" y="141"/>
                    <a:pt x="1403" y="948"/>
                    <a:pt x="807" y="2122"/>
                  </a:cubicBezTo>
                  <a:cubicBezTo>
                    <a:pt x="159" y="3279"/>
                    <a:pt x="1" y="4594"/>
                    <a:pt x="229" y="5559"/>
                  </a:cubicBezTo>
                  <a:lnTo>
                    <a:pt x="807" y="5909"/>
                  </a:lnTo>
                  <a:lnTo>
                    <a:pt x="965" y="5629"/>
                  </a:lnTo>
                  <a:lnTo>
                    <a:pt x="1175" y="5769"/>
                  </a:lnTo>
                  <a:cubicBezTo>
                    <a:pt x="1842" y="5471"/>
                    <a:pt x="2560" y="4752"/>
                    <a:pt x="3069" y="3718"/>
                  </a:cubicBezTo>
                  <a:cubicBezTo>
                    <a:pt x="3735" y="2561"/>
                    <a:pt x="3945" y="1316"/>
                    <a:pt x="3735" y="369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99;p96">
              <a:extLst>
                <a:ext uri="{FF2B5EF4-FFF2-40B4-BE49-F238E27FC236}">
                  <a16:creationId xmlns:a16="http://schemas.microsoft.com/office/drawing/2014/main" id="{423657D6-328E-409B-E42A-92E2EB81443B}"/>
                </a:ext>
              </a:extLst>
            </p:cNvPr>
            <p:cNvSpPr/>
            <p:nvPr/>
          </p:nvSpPr>
          <p:spPr>
            <a:xfrm>
              <a:off x="1263950" y="2121050"/>
              <a:ext cx="83750" cy="138525"/>
            </a:xfrm>
            <a:custGeom>
              <a:avLst/>
              <a:gdLst/>
              <a:ahLst/>
              <a:cxnLst/>
              <a:rect l="l" t="t" r="r" b="b"/>
              <a:pathLst>
                <a:path w="3350" h="5541" extrusionOk="0">
                  <a:moveTo>
                    <a:pt x="3139" y="0"/>
                  </a:moveTo>
                  <a:lnTo>
                    <a:pt x="3139" y="0"/>
                  </a:lnTo>
                  <a:cubicBezTo>
                    <a:pt x="2333" y="140"/>
                    <a:pt x="1456" y="947"/>
                    <a:pt x="877" y="2121"/>
                  </a:cubicBezTo>
                  <a:cubicBezTo>
                    <a:pt x="211" y="3279"/>
                    <a:pt x="1" y="4593"/>
                    <a:pt x="211" y="5540"/>
                  </a:cubicBezTo>
                  <a:lnTo>
                    <a:pt x="2701" y="807"/>
                  </a:lnTo>
                  <a:lnTo>
                    <a:pt x="579" y="5400"/>
                  </a:lnTo>
                  <a:cubicBezTo>
                    <a:pt x="1246" y="5102"/>
                    <a:pt x="1964" y="4383"/>
                    <a:pt x="2473" y="3349"/>
                  </a:cubicBezTo>
                  <a:cubicBezTo>
                    <a:pt x="3139" y="2192"/>
                    <a:pt x="3349" y="947"/>
                    <a:pt x="3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400;p96">
              <a:extLst>
                <a:ext uri="{FF2B5EF4-FFF2-40B4-BE49-F238E27FC236}">
                  <a16:creationId xmlns:a16="http://schemas.microsoft.com/office/drawing/2014/main" id="{595073BE-9143-5D9F-B97E-796272440D71}"/>
                </a:ext>
              </a:extLst>
            </p:cNvPr>
            <p:cNvSpPr/>
            <p:nvPr/>
          </p:nvSpPr>
          <p:spPr>
            <a:xfrm>
              <a:off x="1152625" y="2157950"/>
              <a:ext cx="114875" cy="117650"/>
            </a:xfrm>
            <a:custGeom>
              <a:avLst/>
              <a:gdLst/>
              <a:ahLst/>
              <a:cxnLst/>
              <a:rect l="l" t="t" r="r" b="b"/>
              <a:pathLst>
                <a:path w="4595" h="4706" extrusionOk="0">
                  <a:moveTo>
                    <a:pt x="2080" y="1"/>
                  </a:moveTo>
                  <a:cubicBezTo>
                    <a:pt x="1502" y="1"/>
                    <a:pt x="856" y="306"/>
                    <a:pt x="211" y="856"/>
                  </a:cubicBezTo>
                  <a:cubicBezTo>
                    <a:pt x="1" y="2241"/>
                    <a:pt x="211" y="3486"/>
                    <a:pt x="947" y="4064"/>
                  </a:cubicBezTo>
                  <a:cubicBezTo>
                    <a:pt x="1088" y="4152"/>
                    <a:pt x="1158" y="4222"/>
                    <a:pt x="1228" y="4222"/>
                  </a:cubicBezTo>
                  <a:lnTo>
                    <a:pt x="1754" y="4502"/>
                  </a:lnTo>
                  <a:cubicBezTo>
                    <a:pt x="1969" y="4639"/>
                    <a:pt x="2215" y="4706"/>
                    <a:pt x="2482" y="4706"/>
                  </a:cubicBezTo>
                  <a:cubicBezTo>
                    <a:pt x="2932" y="4706"/>
                    <a:pt x="3439" y="4515"/>
                    <a:pt x="3945" y="4152"/>
                  </a:cubicBezTo>
                  <a:lnTo>
                    <a:pt x="1824" y="2030"/>
                  </a:lnTo>
                  <a:lnTo>
                    <a:pt x="3717" y="3486"/>
                  </a:lnTo>
                  <a:lnTo>
                    <a:pt x="4296" y="3854"/>
                  </a:lnTo>
                  <a:cubicBezTo>
                    <a:pt x="4594" y="2469"/>
                    <a:pt x="4384" y="1154"/>
                    <a:pt x="3577" y="645"/>
                  </a:cubicBezTo>
                  <a:cubicBezTo>
                    <a:pt x="3577" y="558"/>
                    <a:pt x="3507" y="558"/>
                    <a:pt x="3507" y="558"/>
                  </a:cubicBezTo>
                  <a:lnTo>
                    <a:pt x="3419" y="488"/>
                  </a:lnTo>
                  <a:lnTo>
                    <a:pt x="2841" y="207"/>
                  </a:lnTo>
                  <a:cubicBezTo>
                    <a:pt x="2606" y="68"/>
                    <a:pt x="2351" y="1"/>
                    <a:pt x="20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401;p96">
              <a:extLst>
                <a:ext uri="{FF2B5EF4-FFF2-40B4-BE49-F238E27FC236}">
                  <a16:creationId xmlns:a16="http://schemas.microsoft.com/office/drawing/2014/main" id="{AE48CCF6-18DD-0BE0-0916-B25CF3E41002}"/>
                </a:ext>
              </a:extLst>
            </p:cNvPr>
            <p:cNvSpPr/>
            <p:nvPr/>
          </p:nvSpPr>
          <p:spPr>
            <a:xfrm>
              <a:off x="1134225" y="2185025"/>
              <a:ext cx="142475" cy="252050"/>
            </a:xfrm>
            <a:custGeom>
              <a:avLst/>
              <a:gdLst/>
              <a:ahLst/>
              <a:cxnLst/>
              <a:rect l="l" t="t" r="r" b="b"/>
              <a:pathLst>
                <a:path w="5699" h="10082" extrusionOk="0">
                  <a:moveTo>
                    <a:pt x="0" y="1"/>
                  </a:moveTo>
                  <a:lnTo>
                    <a:pt x="0" y="8030"/>
                  </a:lnTo>
                  <a:cubicBezTo>
                    <a:pt x="0" y="8907"/>
                    <a:pt x="298" y="9556"/>
                    <a:pt x="807" y="9854"/>
                  </a:cubicBezTo>
                  <a:cubicBezTo>
                    <a:pt x="1017" y="9994"/>
                    <a:pt x="1245" y="10081"/>
                    <a:pt x="1456" y="10081"/>
                  </a:cubicBezTo>
                  <a:cubicBezTo>
                    <a:pt x="1824" y="10081"/>
                    <a:pt x="2122" y="9924"/>
                    <a:pt x="2402" y="9783"/>
                  </a:cubicBezTo>
                  <a:lnTo>
                    <a:pt x="3647" y="9047"/>
                  </a:lnTo>
                  <a:cubicBezTo>
                    <a:pt x="4822" y="8398"/>
                    <a:pt x="5698" y="6715"/>
                    <a:pt x="5698" y="5260"/>
                  </a:cubicBezTo>
                  <a:lnTo>
                    <a:pt x="5698" y="3279"/>
                  </a:lnTo>
                  <a:cubicBezTo>
                    <a:pt x="5698" y="2981"/>
                    <a:pt x="5470" y="2841"/>
                    <a:pt x="5260" y="2841"/>
                  </a:cubicBezTo>
                  <a:cubicBezTo>
                    <a:pt x="4962" y="2841"/>
                    <a:pt x="4752" y="2981"/>
                    <a:pt x="4752" y="3279"/>
                  </a:cubicBezTo>
                  <a:lnTo>
                    <a:pt x="4752" y="5260"/>
                  </a:lnTo>
                  <a:cubicBezTo>
                    <a:pt x="4752" y="6417"/>
                    <a:pt x="4085" y="7732"/>
                    <a:pt x="3209" y="8241"/>
                  </a:cubicBezTo>
                  <a:lnTo>
                    <a:pt x="1964" y="8977"/>
                  </a:lnTo>
                  <a:cubicBezTo>
                    <a:pt x="1833" y="9064"/>
                    <a:pt x="1668" y="9131"/>
                    <a:pt x="1511" y="9131"/>
                  </a:cubicBezTo>
                  <a:cubicBezTo>
                    <a:pt x="1416" y="9131"/>
                    <a:pt x="1325" y="9107"/>
                    <a:pt x="1245" y="9047"/>
                  </a:cubicBezTo>
                  <a:cubicBezTo>
                    <a:pt x="1017" y="8907"/>
                    <a:pt x="877" y="8539"/>
                    <a:pt x="877" y="8030"/>
                  </a:cubicBezTo>
                  <a:lnTo>
                    <a:pt x="8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402;p96">
              <a:extLst>
                <a:ext uri="{FF2B5EF4-FFF2-40B4-BE49-F238E27FC236}">
                  <a16:creationId xmlns:a16="http://schemas.microsoft.com/office/drawing/2014/main" id="{82795E9E-7CA9-6E2E-267D-78E1A4E59097}"/>
                </a:ext>
              </a:extLst>
            </p:cNvPr>
            <p:cNvSpPr/>
            <p:nvPr/>
          </p:nvSpPr>
          <p:spPr>
            <a:xfrm>
              <a:off x="1086875" y="2019025"/>
              <a:ext cx="129325" cy="178100"/>
            </a:xfrm>
            <a:custGeom>
              <a:avLst/>
              <a:gdLst/>
              <a:ahLst/>
              <a:cxnLst/>
              <a:rect l="l" t="t" r="r" b="b"/>
              <a:pathLst>
                <a:path w="5173" h="7124" extrusionOk="0">
                  <a:moveTo>
                    <a:pt x="3825" y="1"/>
                  </a:moveTo>
                  <a:cubicBezTo>
                    <a:pt x="3788" y="1"/>
                    <a:pt x="3753" y="23"/>
                    <a:pt x="3718" y="66"/>
                  </a:cubicBezTo>
                  <a:lnTo>
                    <a:pt x="352" y="1960"/>
                  </a:lnTo>
                  <a:cubicBezTo>
                    <a:pt x="141" y="2100"/>
                    <a:pt x="1" y="2398"/>
                    <a:pt x="1" y="2696"/>
                  </a:cubicBezTo>
                  <a:cubicBezTo>
                    <a:pt x="1" y="2836"/>
                    <a:pt x="71" y="2907"/>
                    <a:pt x="141" y="2977"/>
                  </a:cubicBezTo>
                  <a:lnTo>
                    <a:pt x="439" y="3134"/>
                  </a:lnTo>
                  <a:lnTo>
                    <a:pt x="439" y="5677"/>
                  </a:lnTo>
                  <a:cubicBezTo>
                    <a:pt x="439" y="6045"/>
                    <a:pt x="580" y="6273"/>
                    <a:pt x="720" y="6413"/>
                  </a:cubicBezTo>
                  <a:lnTo>
                    <a:pt x="790" y="6483"/>
                  </a:lnTo>
                  <a:lnTo>
                    <a:pt x="1824" y="7079"/>
                  </a:lnTo>
                  <a:lnTo>
                    <a:pt x="1894" y="7079"/>
                  </a:lnTo>
                  <a:cubicBezTo>
                    <a:pt x="1951" y="7107"/>
                    <a:pt x="2021" y="7124"/>
                    <a:pt x="2098" y="7124"/>
                  </a:cubicBezTo>
                  <a:cubicBezTo>
                    <a:pt x="2214" y="7124"/>
                    <a:pt x="2347" y="7086"/>
                    <a:pt x="2473" y="6991"/>
                  </a:cubicBezTo>
                  <a:lnTo>
                    <a:pt x="3788" y="6273"/>
                  </a:lnTo>
                  <a:cubicBezTo>
                    <a:pt x="4296" y="5975"/>
                    <a:pt x="4735" y="5168"/>
                    <a:pt x="4735" y="4449"/>
                  </a:cubicBezTo>
                  <a:lnTo>
                    <a:pt x="4735" y="1662"/>
                  </a:lnTo>
                  <a:lnTo>
                    <a:pt x="4822" y="1592"/>
                  </a:lnTo>
                  <a:cubicBezTo>
                    <a:pt x="4962" y="1521"/>
                    <a:pt x="5173" y="1223"/>
                    <a:pt x="5173" y="943"/>
                  </a:cubicBezTo>
                  <a:cubicBezTo>
                    <a:pt x="5173" y="785"/>
                    <a:pt x="5103" y="645"/>
                    <a:pt x="4962" y="645"/>
                  </a:cubicBezTo>
                  <a:lnTo>
                    <a:pt x="3946" y="66"/>
                  </a:lnTo>
                  <a:cubicBezTo>
                    <a:pt x="3902" y="23"/>
                    <a:pt x="3862" y="1"/>
                    <a:pt x="3825" y="1"/>
                  </a:cubicBezTo>
                  <a:close/>
                </a:path>
              </a:pathLst>
            </a:custGeom>
            <a:solidFill>
              <a:srgbClr val="467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403;p96">
              <a:extLst>
                <a:ext uri="{FF2B5EF4-FFF2-40B4-BE49-F238E27FC236}">
                  <a16:creationId xmlns:a16="http://schemas.microsoft.com/office/drawing/2014/main" id="{FB1B1BCF-E019-FE39-A343-E446C6624023}"/>
                </a:ext>
              </a:extLst>
            </p:cNvPr>
            <p:cNvSpPr/>
            <p:nvPr/>
          </p:nvSpPr>
          <p:spPr>
            <a:xfrm>
              <a:off x="1125025" y="2060550"/>
              <a:ext cx="80225" cy="136900"/>
            </a:xfrm>
            <a:custGeom>
              <a:avLst/>
              <a:gdLst/>
              <a:ahLst/>
              <a:cxnLst/>
              <a:rect l="l" t="t" r="r" b="b"/>
              <a:pathLst>
                <a:path w="3209" h="5476" extrusionOk="0">
                  <a:moveTo>
                    <a:pt x="3209" y="1"/>
                  </a:moveTo>
                  <a:lnTo>
                    <a:pt x="0" y="1824"/>
                  </a:lnTo>
                  <a:lnTo>
                    <a:pt x="0" y="4612"/>
                  </a:lnTo>
                  <a:cubicBezTo>
                    <a:pt x="0" y="5137"/>
                    <a:pt x="234" y="5475"/>
                    <a:pt x="559" y="5475"/>
                  </a:cubicBezTo>
                  <a:cubicBezTo>
                    <a:pt x="679" y="5475"/>
                    <a:pt x="810" y="5429"/>
                    <a:pt x="947" y="5330"/>
                  </a:cubicBezTo>
                  <a:lnTo>
                    <a:pt x="2262" y="4612"/>
                  </a:lnTo>
                  <a:cubicBezTo>
                    <a:pt x="2770" y="4314"/>
                    <a:pt x="3209" y="3507"/>
                    <a:pt x="3209" y="2788"/>
                  </a:cubicBezTo>
                  <a:lnTo>
                    <a:pt x="32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404;p96">
              <a:extLst>
                <a:ext uri="{FF2B5EF4-FFF2-40B4-BE49-F238E27FC236}">
                  <a16:creationId xmlns:a16="http://schemas.microsoft.com/office/drawing/2014/main" id="{73B8B4EA-B7B5-5137-08A0-E192BC7418BE}"/>
                </a:ext>
              </a:extLst>
            </p:cNvPr>
            <p:cNvSpPr/>
            <p:nvPr/>
          </p:nvSpPr>
          <p:spPr>
            <a:xfrm>
              <a:off x="1086875" y="2019025"/>
              <a:ext cx="124075" cy="91075"/>
            </a:xfrm>
            <a:custGeom>
              <a:avLst/>
              <a:gdLst/>
              <a:ahLst/>
              <a:cxnLst/>
              <a:rect l="l" t="t" r="r" b="b"/>
              <a:pathLst>
                <a:path w="4963" h="3643" extrusionOk="0">
                  <a:moveTo>
                    <a:pt x="3825" y="1"/>
                  </a:moveTo>
                  <a:cubicBezTo>
                    <a:pt x="3788" y="1"/>
                    <a:pt x="3753" y="23"/>
                    <a:pt x="3718" y="66"/>
                  </a:cubicBezTo>
                  <a:lnTo>
                    <a:pt x="352" y="1960"/>
                  </a:lnTo>
                  <a:cubicBezTo>
                    <a:pt x="141" y="2100"/>
                    <a:pt x="1" y="2398"/>
                    <a:pt x="1" y="2696"/>
                  </a:cubicBezTo>
                  <a:cubicBezTo>
                    <a:pt x="1" y="2836"/>
                    <a:pt x="71" y="2907"/>
                    <a:pt x="141" y="2977"/>
                  </a:cubicBezTo>
                  <a:lnTo>
                    <a:pt x="1228" y="3643"/>
                  </a:lnTo>
                  <a:lnTo>
                    <a:pt x="1228" y="3573"/>
                  </a:lnTo>
                  <a:cubicBezTo>
                    <a:pt x="1158" y="3573"/>
                    <a:pt x="1088" y="3485"/>
                    <a:pt x="1088" y="3275"/>
                  </a:cubicBezTo>
                  <a:cubicBezTo>
                    <a:pt x="1088" y="3047"/>
                    <a:pt x="1228" y="2766"/>
                    <a:pt x="1456" y="2608"/>
                  </a:cubicBezTo>
                  <a:lnTo>
                    <a:pt x="4822" y="645"/>
                  </a:lnTo>
                  <a:lnTo>
                    <a:pt x="4962" y="645"/>
                  </a:lnTo>
                  <a:lnTo>
                    <a:pt x="3946" y="66"/>
                  </a:lnTo>
                  <a:cubicBezTo>
                    <a:pt x="3902" y="23"/>
                    <a:pt x="3862" y="1"/>
                    <a:pt x="38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05;p96">
              <a:extLst>
                <a:ext uri="{FF2B5EF4-FFF2-40B4-BE49-F238E27FC236}">
                  <a16:creationId xmlns:a16="http://schemas.microsoft.com/office/drawing/2014/main" id="{DFCD61BE-1F73-2862-9764-920E2614FC44}"/>
                </a:ext>
              </a:extLst>
            </p:cNvPr>
            <p:cNvSpPr/>
            <p:nvPr/>
          </p:nvSpPr>
          <p:spPr>
            <a:xfrm>
              <a:off x="1108800" y="2005775"/>
              <a:ext cx="27200" cy="72625"/>
            </a:xfrm>
            <a:custGeom>
              <a:avLst/>
              <a:gdLst/>
              <a:ahLst/>
              <a:cxnLst/>
              <a:rect l="l" t="t" r="r" b="b"/>
              <a:pathLst>
                <a:path w="1088" h="2905" extrusionOk="0">
                  <a:moveTo>
                    <a:pt x="509" y="0"/>
                  </a:moveTo>
                  <a:cubicBezTo>
                    <a:pt x="211" y="0"/>
                    <a:pt x="1" y="298"/>
                    <a:pt x="1" y="596"/>
                  </a:cubicBezTo>
                  <a:lnTo>
                    <a:pt x="1" y="2630"/>
                  </a:lnTo>
                  <a:cubicBezTo>
                    <a:pt x="1" y="2700"/>
                    <a:pt x="1" y="2788"/>
                    <a:pt x="71" y="2858"/>
                  </a:cubicBezTo>
                  <a:cubicBezTo>
                    <a:pt x="158" y="2887"/>
                    <a:pt x="272" y="2904"/>
                    <a:pt x="392" y="2904"/>
                  </a:cubicBezTo>
                  <a:cubicBezTo>
                    <a:pt x="562" y="2904"/>
                    <a:pt x="744" y="2870"/>
                    <a:pt x="877" y="2788"/>
                  </a:cubicBezTo>
                  <a:cubicBezTo>
                    <a:pt x="1017" y="2700"/>
                    <a:pt x="1088" y="2630"/>
                    <a:pt x="1088" y="2490"/>
                  </a:cubicBezTo>
                  <a:lnTo>
                    <a:pt x="1088" y="596"/>
                  </a:lnTo>
                  <a:cubicBezTo>
                    <a:pt x="1088" y="298"/>
                    <a:pt x="877" y="0"/>
                    <a:pt x="5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406;p96">
              <a:extLst>
                <a:ext uri="{FF2B5EF4-FFF2-40B4-BE49-F238E27FC236}">
                  <a16:creationId xmlns:a16="http://schemas.microsoft.com/office/drawing/2014/main" id="{E5D2C5F5-BB84-C088-7369-3AAC96D997CC}"/>
                </a:ext>
              </a:extLst>
            </p:cNvPr>
            <p:cNvSpPr/>
            <p:nvPr/>
          </p:nvSpPr>
          <p:spPr>
            <a:xfrm>
              <a:off x="1161400" y="1976850"/>
              <a:ext cx="27625" cy="70425"/>
            </a:xfrm>
            <a:custGeom>
              <a:avLst/>
              <a:gdLst/>
              <a:ahLst/>
              <a:cxnLst/>
              <a:rect l="l" t="t" r="r" b="b"/>
              <a:pathLst>
                <a:path w="1105" h="2817" extrusionOk="0">
                  <a:moveTo>
                    <a:pt x="526" y="0"/>
                  </a:moveTo>
                  <a:cubicBezTo>
                    <a:pt x="228" y="0"/>
                    <a:pt x="0" y="211"/>
                    <a:pt x="0" y="579"/>
                  </a:cubicBezTo>
                  <a:lnTo>
                    <a:pt x="0" y="2542"/>
                  </a:lnTo>
                  <a:cubicBezTo>
                    <a:pt x="0" y="2630"/>
                    <a:pt x="0" y="2700"/>
                    <a:pt x="158" y="2770"/>
                  </a:cubicBezTo>
                  <a:cubicBezTo>
                    <a:pt x="216" y="2799"/>
                    <a:pt x="313" y="2816"/>
                    <a:pt x="429" y="2816"/>
                  </a:cubicBezTo>
                  <a:cubicBezTo>
                    <a:pt x="591" y="2816"/>
                    <a:pt x="790" y="2782"/>
                    <a:pt x="965" y="2700"/>
                  </a:cubicBezTo>
                  <a:cubicBezTo>
                    <a:pt x="1035" y="2630"/>
                    <a:pt x="1105" y="2542"/>
                    <a:pt x="1105" y="2472"/>
                  </a:cubicBezTo>
                  <a:lnTo>
                    <a:pt x="1105" y="579"/>
                  </a:lnTo>
                  <a:cubicBezTo>
                    <a:pt x="1105" y="211"/>
                    <a:pt x="877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407;p96">
              <a:extLst>
                <a:ext uri="{FF2B5EF4-FFF2-40B4-BE49-F238E27FC236}">
                  <a16:creationId xmlns:a16="http://schemas.microsoft.com/office/drawing/2014/main" id="{4746D3A7-D35E-0BE3-33ED-62C3CD718E2B}"/>
                </a:ext>
              </a:extLst>
            </p:cNvPr>
            <p:cNvSpPr/>
            <p:nvPr/>
          </p:nvSpPr>
          <p:spPr>
            <a:xfrm>
              <a:off x="1143425" y="2092750"/>
              <a:ext cx="43850" cy="32550"/>
            </a:xfrm>
            <a:custGeom>
              <a:avLst/>
              <a:gdLst/>
              <a:ahLst/>
              <a:cxnLst/>
              <a:rect l="l" t="t" r="r" b="b"/>
              <a:pathLst>
                <a:path w="1754" h="1302" extrusionOk="0">
                  <a:moveTo>
                    <a:pt x="1661" y="0"/>
                  </a:moveTo>
                  <a:cubicBezTo>
                    <a:pt x="1641" y="0"/>
                    <a:pt x="1619" y="9"/>
                    <a:pt x="1596" y="28"/>
                  </a:cubicBezTo>
                  <a:lnTo>
                    <a:pt x="141" y="904"/>
                  </a:lnTo>
                  <a:cubicBezTo>
                    <a:pt x="71" y="904"/>
                    <a:pt x="1" y="1062"/>
                    <a:pt x="1" y="1202"/>
                  </a:cubicBezTo>
                  <a:cubicBezTo>
                    <a:pt x="1" y="1252"/>
                    <a:pt x="36" y="1301"/>
                    <a:pt x="81" y="1301"/>
                  </a:cubicBezTo>
                  <a:cubicBezTo>
                    <a:pt x="100" y="1301"/>
                    <a:pt x="120" y="1293"/>
                    <a:pt x="141" y="1272"/>
                  </a:cubicBezTo>
                  <a:lnTo>
                    <a:pt x="1596" y="466"/>
                  </a:lnTo>
                  <a:cubicBezTo>
                    <a:pt x="1684" y="396"/>
                    <a:pt x="1754" y="256"/>
                    <a:pt x="1754" y="185"/>
                  </a:cubicBezTo>
                  <a:cubicBezTo>
                    <a:pt x="1754" y="69"/>
                    <a:pt x="1716" y="0"/>
                    <a:pt x="1661" y="0"/>
                  </a:cubicBezTo>
                  <a:close/>
                </a:path>
              </a:pathLst>
            </a:custGeom>
            <a:solidFill>
              <a:srgbClr val="467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408;p96">
              <a:extLst>
                <a:ext uri="{FF2B5EF4-FFF2-40B4-BE49-F238E27FC236}">
                  <a16:creationId xmlns:a16="http://schemas.microsoft.com/office/drawing/2014/main" id="{A00A9951-E4AE-2539-BD55-E803906B3506}"/>
                </a:ext>
              </a:extLst>
            </p:cNvPr>
            <p:cNvSpPr/>
            <p:nvPr/>
          </p:nvSpPr>
          <p:spPr>
            <a:xfrm>
              <a:off x="1143425" y="2114675"/>
              <a:ext cx="43850" cy="32500"/>
            </a:xfrm>
            <a:custGeom>
              <a:avLst/>
              <a:gdLst/>
              <a:ahLst/>
              <a:cxnLst/>
              <a:rect l="l" t="t" r="r" b="b"/>
              <a:pathLst>
                <a:path w="1754" h="1300" extrusionOk="0">
                  <a:moveTo>
                    <a:pt x="1661" y="0"/>
                  </a:moveTo>
                  <a:cubicBezTo>
                    <a:pt x="1641" y="0"/>
                    <a:pt x="1619" y="9"/>
                    <a:pt x="1596" y="27"/>
                  </a:cubicBezTo>
                  <a:lnTo>
                    <a:pt x="141" y="834"/>
                  </a:lnTo>
                  <a:cubicBezTo>
                    <a:pt x="71" y="904"/>
                    <a:pt x="1" y="1062"/>
                    <a:pt x="1" y="1132"/>
                  </a:cubicBezTo>
                  <a:cubicBezTo>
                    <a:pt x="1" y="1234"/>
                    <a:pt x="38" y="1299"/>
                    <a:pt x="86" y="1299"/>
                  </a:cubicBezTo>
                  <a:cubicBezTo>
                    <a:pt x="103" y="1299"/>
                    <a:pt x="122" y="1291"/>
                    <a:pt x="141" y="1272"/>
                  </a:cubicBezTo>
                  <a:lnTo>
                    <a:pt x="1596" y="466"/>
                  </a:lnTo>
                  <a:cubicBezTo>
                    <a:pt x="1684" y="395"/>
                    <a:pt x="1754" y="255"/>
                    <a:pt x="1754" y="185"/>
                  </a:cubicBezTo>
                  <a:cubicBezTo>
                    <a:pt x="1754" y="69"/>
                    <a:pt x="1716" y="0"/>
                    <a:pt x="1661" y="0"/>
                  </a:cubicBezTo>
                  <a:close/>
                </a:path>
              </a:pathLst>
            </a:custGeom>
            <a:solidFill>
              <a:srgbClr val="467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409;p96">
              <a:extLst>
                <a:ext uri="{FF2B5EF4-FFF2-40B4-BE49-F238E27FC236}">
                  <a16:creationId xmlns:a16="http://schemas.microsoft.com/office/drawing/2014/main" id="{D5F027CE-AC34-DFF0-A8D8-B2230120B0F1}"/>
                </a:ext>
              </a:extLst>
            </p:cNvPr>
            <p:cNvSpPr/>
            <p:nvPr/>
          </p:nvSpPr>
          <p:spPr>
            <a:xfrm>
              <a:off x="1168850" y="2166300"/>
              <a:ext cx="98650" cy="110175"/>
            </a:xfrm>
            <a:custGeom>
              <a:avLst/>
              <a:gdLst/>
              <a:ahLst/>
              <a:cxnLst/>
              <a:rect l="l" t="t" r="r" b="b"/>
              <a:pathLst>
                <a:path w="3946" h="4407" extrusionOk="0">
                  <a:moveTo>
                    <a:pt x="2052" y="1"/>
                  </a:moveTo>
                  <a:cubicBezTo>
                    <a:pt x="1477" y="1"/>
                    <a:pt x="838" y="325"/>
                    <a:pt x="228" y="890"/>
                  </a:cubicBezTo>
                  <a:cubicBezTo>
                    <a:pt x="0" y="2275"/>
                    <a:pt x="228" y="3520"/>
                    <a:pt x="947" y="4098"/>
                  </a:cubicBezTo>
                  <a:cubicBezTo>
                    <a:pt x="1220" y="4307"/>
                    <a:pt x="1529" y="4406"/>
                    <a:pt x="1853" y="4406"/>
                  </a:cubicBezTo>
                  <a:cubicBezTo>
                    <a:pt x="2320" y="4406"/>
                    <a:pt x="2821" y="4200"/>
                    <a:pt x="3296" y="3818"/>
                  </a:cubicBezTo>
                  <a:lnTo>
                    <a:pt x="737" y="1258"/>
                  </a:lnTo>
                  <a:lnTo>
                    <a:pt x="737" y="1258"/>
                  </a:lnTo>
                  <a:lnTo>
                    <a:pt x="3647" y="3520"/>
                  </a:lnTo>
                  <a:cubicBezTo>
                    <a:pt x="3945" y="2135"/>
                    <a:pt x="3735" y="820"/>
                    <a:pt x="2928" y="311"/>
                  </a:cubicBezTo>
                  <a:cubicBezTo>
                    <a:pt x="2666" y="99"/>
                    <a:pt x="2369" y="1"/>
                    <a:pt x="20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7418;p96">
            <a:extLst>
              <a:ext uri="{FF2B5EF4-FFF2-40B4-BE49-F238E27FC236}">
                <a16:creationId xmlns:a16="http://schemas.microsoft.com/office/drawing/2014/main" id="{9896A56A-A9D8-E5C8-4288-1903AC93B6A8}"/>
              </a:ext>
            </a:extLst>
          </p:cNvPr>
          <p:cNvGrpSpPr/>
          <p:nvPr/>
        </p:nvGrpSpPr>
        <p:grpSpPr>
          <a:xfrm>
            <a:off x="1400925" y="2466395"/>
            <a:ext cx="295692" cy="456699"/>
            <a:chOff x="4762850" y="1255425"/>
            <a:chExt cx="332250" cy="459225"/>
          </a:xfrm>
        </p:grpSpPr>
        <p:sp>
          <p:nvSpPr>
            <p:cNvPr id="49" name="Google Shape;7419;p96">
              <a:extLst>
                <a:ext uri="{FF2B5EF4-FFF2-40B4-BE49-F238E27FC236}">
                  <a16:creationId xmlns:a16="http://schemas.microsoft.com/office/drawing/2014/main" id="{A7A5F42B-C6E3-FAD1-2BB4-F27B77180A8C}"/>
                </a:ext>
              </a:extLst>
            </p:cNvPr>
            <p:cNvSpPr/>
            <p:nvPr/>
          </p:nvSpPr>
          <p:spPr>
            <a:xfrm>
              <a:off x="5020575" y="1255425"/>
              <a:ext cx="74525" cy="113100"/>
            </a:xfrm>
            <a:custGeom>
              <a:avLst/>
              <a:gdLst/>
              <a:ahLst/>
              <a:cxnLst/>
              <a:rect l="l" t="t" r="r" b="b"/>
              <a:pathLst>
                <a:path w="2981" h="4524" extrusionOk="0">
                  <a:moveTo>
                    <a:pt x="2402" y="0"/>
                  </a:moveTo>
                  <a:cubicBezTo>
                    <a:pt x="1754" y="140"/>
                    <a:pt x="1087" y="719"/>
                    <a:pt x="579" y="1595"/>
                  </a:cubicBezTo>
                  <a:cubicBezTo>
                    <a:pt x="141" y="2560"/>
                    <a:pt x="0" y="3506"/>
                    <a:pt x="141" y="4225"/>
                  </a:cubicBezTo>
                  <a:lnTo>
                    <a:pt x="649" y="4523"/>
                  </a:lnTo>
                  <a:lnTo>
                    <a:pt x="719" y="4313"/>
                  </a:lnTo>
                  <a:lnTo>
                    <a:pt x="877" y="4453"/>
                  </a:lnTo>
                  <a:cubicBezTo>
                    <a:pt x="1385" y="4225"/>
                    <a:pt x="1964" y="3647"/>
                    <a:pt x="2402" y="2840"/>
                  </a:cubicBezTo>
                  <a:cubicBezTo>
                    <a:pt x="2841" y="1964"/>
                    <a:pt x="2981" y="947"/>
                    <a:pt x="2841" y="281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420;p96">
              <a:extLst>
                <a:ext uri="{FF2B5EF4-FFF2-40B4-BE49-F238E27FC236}">
                  <a16:creationId xmlns:a16="http://schemas.microsoft.com/office/drawing/2014/main" id="{CAC93FA9-69BD-A1ED-0A81-505C6CE68768}"/>
                </a:ext>
              </a:extLst>
            </p:cNvPr>
            <p:cNvSpPr/>
            <p:nvPr/>
          </p:nvSpPr>
          <p:spPr>
            <a:xfrm>
              <a:off x="5031525" y="1262425"/>
              <a:ext cx="63575" cy="106100"/>
            </a:xfrm>
            <a:custGeom>
              <a:avLst/>
              <a:gdLst/>
              <a:ahLst/>
              <a:cxnLst/>
              <a:rect l="l" t="t" r="r" b="b"/>
              <a:pathLst>
                <a:path w="2543" h="4244" extrusionOk="0">
                  <a:moveTo>
                    <a:pt x="2403" y="1"/>
                  </a:moveTo>
                  <a:lnTo>
                    <a:pt x="2403" y="1"/>
                  </a:lnTo>
                  <a:cubicBezTo>
                    <a:pt x="1824" y="88"/>
                    <a:pt x="1158" y="737"/>
                    <a:pt x="649" y="1613"/>
                  </a:cubicBezTo>
                  <a:cubicBezTo>
                    <a:pt x="211" y="2490"/>
                    <a:pt x="1" y="3507"/>
                    <a:pt x="211" y="4243"/>
                  </a:cubicBezTo>
                  <a:lnTo>
                    <a:pt x="2105" y="597"/>
                  </a:lnTo>
                  <a:lnTo>
                    <a:pt x="439" y="4173"/>
                  </a:lnTo>
                  <a:cubicBezTo>
                    <a:pt x="947" y="3945"/>
                    <a:pt x="1526" y="3367"/>
                    <a:pt x="1964" y="2560"/>
                  </a:cubicBezTo>
                  <a:cubicBezTo>
                    <a:pt x="2403" y="1684"/>
                    <a:pt x="2543" y="667"/>
                    <a:pt x="2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21;p96">
              <a:extLst>
                <a:ext uri="{FF2B5EF4-FFF2-40B4-BE49-F238E27FC236}">
                  <a16:creationId xmlns:a16="http://schemas.microsoft.com/office/drawing/2014/main" id="{C5050537-F916-E10B-52ED-17158D767112}"/>
                </a:ext>
              </a:extLst>
            </p:cNvPr>
            <p:cNvSpPr/>
            <p:nvPr/>
          </p:nvSpPr>
          <p:spPr>
            <a:xfrm>
              <a:off x="4945625" y="1289500"/>
              <a:ext cx="89425" cy="92050"/>
            </a:xfrm>
            <a:custGeom>
              <a:avLst/>
              <a:gdLst/>
              <a:ahLst/>
              <a:cxnLst/>
              <a:rect l="l" t="t" r="r" b="b"/>
              <a:pathLst>
                <a:path w="3577" h="3682" extrusionOk="0">
                  <a:moveTo>
                    <a:pt x="1660" y="0"/>
                  </a:moveTo>
                  <a:cubicBezTo>
                    <a:pt x="1208" y="0"/>
                    <a:pt x="675" y="267"/>
                    <a:pt x="211" y="671"/>
                  </a:cubicBezTo>
                  <a:cubicBezTo>
                    <a:pt x="1" y="1775"/>
                    <a:pt x="211" y="2722"/>
                    <a:pt x="807" y="3160"/>
                  </a:cubicBezTo>
                  <a:cubicBezTo>
                    <a:pt x="877" y="3230"/>
                    <a:pt x="947" y="3230"/>
                    <a:pt x="947" y="3300"/>
                  </a:cubicBezTo>
                  <a:lnTo>
                    <a:pt x="1315" y="3528"/>
                  </a:lnTo>
                  <a:cubicBezTo>
                    <a:pt x="1494" y="3633"/>
                    <a:pt x="1689" y="3681"/>
                    <a:pt x="1893" y="3681"/>
                  </a:cubicBezTo>
                  <a:cubicBezTo>
                    <a:pt x="2272" y="3681"/>
                    <a:pt x="2681" y="3515"/>
                    <a:pt x="3069" y="3230"/>
                  </a:cubicBezTo>
                  <a:lnTo>
                    <a:pt x="1456" y="1635"/>
                  </a:lnTo>
                  <a:lnTo>
                    <a:pt x="2841" y="2722"/>
                  </a:lnTo>
                  <a:lnTo>
                    <a:pt x="3349" y="3020"/>
                  </a:lnTo>
                  <a:cubicBezTo>
                    <a:pt x="3577" y="1915"/>
                    <a:pt x="3349" y="969"/>
                    <a:pt x="2771" y="530"/>
                  </a:cubicBezTo>
                  <a:cubicBezTo>
                    <a:pt x="2771" y="460"/>
                    <a:pt x="2700" y="460"/>
                    <a:pt x="2700" y="460"/>
                  </a:cubicBezTo>
                  <a:lnTo>
                    <a:pt x="2192" y="162"/>
                  </a:lnTo>
                  <a:cubicBezTo>
                    <a:pt x="2038" y="51"/>
                    <a:pt x="1857" y="0"/>
                    <a:pt x="1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422;p96">
              <a:extLst>
                <a:ext uri="{FF2B5EF4-FFF2-40B4-BE49-F238E27FC236}">
                  <a16:creationId xmlns:a16="http://schemas.microsoft.com/office/drawing/2014/main" id="{1D56E435-C6EA-C66D-06AE-EB4A96B0F067}"/>
                </a:ext>
              </a:extLst>
            </p:cNvPr>
            <p:cNvSpPr/>
            <p:nvPr/>
          </p:nvSpPr>
          <p:spPr>
            <a:xfrm>
              <a:off x="4971050" y="1364975"/>
              <a:ext cx="71475" cy="136775"/>
            </a:xfrm>
            <a:custGeom>
              <a:avLst/>
              <a:gdLst/>
              <a:ahLst/>
              <a:cxnLst/>
              <a:rect l="l" t="t" r="r" b="b"/>
              <a:pathLst>
                <a:path w="2859" h="5471" extrusionOk="0">
                  <a:moveTo>
                    <a:pt x="2490" y="1"/>
                  </a:moveTo>
                  <a:cubicBezTo>
                    <a:pt x="2262" y="1"/>
                    <a:pt x="2122" y="141"/>
                    <a:pt x="2122" y="369"/>
                  </a:cubicBezTo>
                  <a:lnTo>
                    <a:pt x="2122" y="1894"/>
                  </a:lnTo>
                  <a:cubicBezTo>
                    <a:pt x="2122" y="2771"/>
                    <a:pt x="1543" y="3788"/>
                    <a:pt x="947" y="4226"/>
                  </a:cubicBezTo>
                  <a:lnTo>
                    <a:pt x="0" y="4752"/>
                  </a:lnTo>
                  <a:lnTo>
                    <a:pt x="0" y="5471"/>
                  </a:lnTo>
                  <a:cubicBezTo>
                    <a:pt x="141" y="5471"/>
                    <a:pt x="228" y="5401"/>
                    <a:pt x="298" y="5401"/>
                  </a:cubicBezTo>
                  <a:lnTo>
                    <a:pt x="1245" y="4822"/>
                  </a:lnTo>
                  <a:cubicBezTo>
                    <a:pt x="2122" y="4314"/>
                    <a:pt x="2858" y="2999"/>
                    <a:pt x="2858" y="1894"/>
                  </a:cubicBezTo>
                  <a:lnTo>
                    <a:pt x="2858" y="369"/>
                  </a:lnTo>
                  <a:cubicBezTo>
                    <a:pt x="2858" y="141"/>
                    <a:pt x="2630" y="1"/>
                    <a:pt x="2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423;p96">
              <a:extLst>
                <a:ext uri="{FF2B5EF4-FFF2-40B4-BE49-F238E27FC236}">
                  <a16:creationId xmlns:a16="http://schemas.microsoft.com/office/drawing/2014/main" id="{7B4741B7-AB41-BF8E-4B86-BEA286302872}"/>
                </a:ext>
              </a:extLst>
            </p:cNvPr>
            <p:cNvSpPr/>
            <p:nvPr/>
          </p:nvSpPr>
          <p:spPr>
            <a:xfrm>
              <a:off x="4958325" y="1297100"/>
              <a:ext cx="76725" cy="84500"/>
            </a:xfrm>
            <a:custGeom>
              <a:avLst/>
              <a:gdLst/>
              <a:ahLst/>
              <a:cxnLst/>
              <a:rect l="l" t="t" r="r" b="b"/>
              <a:pathLst>
                <a:path w="3069" h="3380" extrusionOk="0">
                  <a:moveTo>
                    <a:pt x="1615" y="1"/>
                  </a:moveTo>
                  <a:cubicBezTo>
                    <a:pt x="1163" y="1"/>
                    <a:pt x="643" y="244"/>
                    <a:pt x="211" y="665"/>
                  </a:cubicBezTo>
                  <a:cubicBezTo>
                    <a:pt x="1" y="1769"/>
                    <a:pt x="141" y="2716"/>
                    <a:pt x="737" y="3154"/>
                  </a:cubicBezTo>
                  <a:cubicBezTo>
                    <a:pt x="946" y="3305"/>
                    <a:pt x="1178" y="3380"/>
                    <a:pt x="1425" y="3380"/>
                  </a:cubicBezTo>
                  <a:cubicBezTo>
                    <a:pt x="1781" y="3380"/>
                    <a:pt x="2168" y="3226"/>
                    <a:pt x="2561" y="2926"/>
                  </a:cubicBezTo>
                  <a:lnTo>
                    <a:pt x="579" y="963"/>
                  </a:lnTo>
                  <a:lnTo>
                    <a:pt x="2841" y="2716"/>
                  </a:lnTo>
                  <a:cubicBezTo>
                    <a:pt x="3069" y="1611"/>
                    <a:pt x="2841" y="665"/>
                    <a:pt x="2263" y="226"/>
                  </a:cubicBezTo>
                  <a:cubicBezTo>
                    <a:pt x="2084" y="72"/>
                    <a:pt x="1859" y="1"/>
                    <a:pt x="1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424;p96">
              <a:extLst>
                <a:ext uri="{FF2B5EF4-FFF2-40B4-BE49-F238E27FC236}">
                  <a16:creationId xmlns:a16="http://schemas.microsoft.com/office/drawing/2014/main" id="{3062B05D-2833-4DB4-A27A-86E39C4C29BE}"/>
                </a:ext>
              </a:extLst>
            </p:cNvPr>
            <p:cNvSpPr/>
            <p:nvPr/>
          </p:nvSpPr>
          <p:spPr>
            <a:xfrm>
              <a:off x="4773825" y="1343675"/>
              <a:ext cx="199000" cy="370975"/>
            </a:xfrm>
            <a:custGeom>
              <a:avLst/>
              <a:gdLst/>
              <a:ahLst/>
              <a:cxnLst/>
              <a:rect l="l" t="t" r="r" b="b"/>
              <a:pathLst>
                <a:path w="7960" h="14839" extrusionOk="0">
                  <a:moveTo>
                    <a:pt x="4540" y="0"/>
                  </a:moveTo>
                  <a:cubicBezTo>
                    <a:pt x="3447" y="0"/>
                    <a:pt x="2297" y="260"/>
                    <a:pt x="1385" y="783"/>
                  </a:cubicBezTo>
                  <a:cubicBezTo>
                    <a:pt x="438" y="1361"/>
                    <a:pt x="0" y="2010"/>
                    <a:pt x="0" y="2676"/>
                  </a:cubicBezTo>
                  <a:lnTo>
                    <a:pt x="0" y="12967"/>
                  </a:lnTo>
                  <a:cubicBezTo>
                    <a:pt x="70" y="13493"/>
                    <a:pt x="368" y="13932"/>
                    <a:pt x="1017" y="14282"/>
                  </a:cubicBezTo>
                  <a:cubicBezTo>
                    <a:pt x="1662" y="14653"/>
                    <a:pt x="2548" y="14839"/>
                    <a:pt x="3474" y="14839"/>
                  </a:cubicBezTo>
                  <a:cubicBezTo>
                    <a:pt x="4562" y="14839"/>
                    <a:pt x="5703" y="14583"/>
                    <a:pt x="6574" y="14072"/>
                  </a:cubicBezTo>
                  <a:cubicBezTo>
                    <a:pt x="7521" y="13493"/>
                    <a:pt x="7959" y="12827"/>
                    <a:pt x="7959" y="12178"/>
                  </a:cubicBezTo>
                  <a:lnTo>
                    <a:pt x="7959" y="1940"/>
                  </a:lnTo>
                  <a:cubicBezTo>
                    <a:pt x="7959" y="1432"/>
                    <a:pt x="7679" y="923"/>
                    <a:pt x="7013" y="555"/>
                  </a:cubicBezTo>
                  <a:cubicBezTo>
                    <a:pt x="6346" y="186"/>
                    <a:pt x="5463" y="0"/>
                    <a:pt x="4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425;p96">
              <a:extLst>
                <a:ext uri="{FF2B5EF4-FFF2-40B4-BE49-F238E27FC236}">
                  <a16:creationId xmlns:a16="http://schemas.microsoft.com/office/drawing/2014/main" id="{AF9ECB9C-B5A2-8B46-DD65-083D8D131A06}"/>
                </a:ext>
              </a:extLst>
            </p:cNvPr>
            <p:cNvSpPr/>
            <p:nvPr/>
          </p:nvSpPr>
          <p:spPr>
            <a:xfrm>
              <a:off x="4803175" y="1406025"/>
              <a:ext cx="142475" cy="268175"/>
            </a:xfrm>
            <a:custGeom>
              <a:avLst/>
              <a:gdLst/>
              <a:ahLst/>
              <a:cxnLst/>
              <a:rect l="l" t="t" r="r" b="b"/>
              <a:pathLst>
                <a:path w="5699" h="10727" extrusionOk="0">
                  <a:moveTo>
                    <a:pt x="3213" y="1"/>
                  </a:moveTo>
                  <a:cubicBezTo>
                    <a:pt x="2423" y="1"/>
                    <a:pt x="1588" y="187"/>
                    <a:pt x="947" y="550"/>
                  </a:cubicBezTo>
                  <a:cubicBezTo>
                    <a:pt x="369" y="919"/>
                    <a:pt x="1" y="1357"/>
                    <a:pt x="1" y="1795"/>
                  </a:cubicBezTo>
                  <a:lnTo>
                    <a:pt x="1" y="9386"/>
                  </a:lnTo>
                  <a:cubicBezTo>
                    <a:pt x="1" y="9755"/>
                    <a:pt x="211" y="10123"/>
                    <a:pt x="649" y="10333"/>
                  </a:cubicBezTo>
                  <a:cubicBezTo>
                    <a:pt x="1122" y="10598"/>
                    <a:pt x="1760" y="10727"/>
                    <a:pt x="2424" y="10727"/>
                  </a:cubicBezTo>
                  <a:cubicBezTo>
                    <a:pt x="3212" y="10727"/>
                    <a:pt x="4036" y="10545"/>
                    <a:pt x="4664" y="10193"/>
                  </a:cubicBezTo>
                  <a:cubicBezTo>
                    <a:pt x="5330" y="9825"/>
                    <a:pt x="5699" y="9316"/>
                    <a:pt x="5699" y="8808"/>
                  </a:cubicBezTo>
                  <a:lnTo>
                    <a:pt x="5699" y="1427"/>
                  </a:lnTo>
                  <a:cubicBezTo>
                    <a:pt x="5699" y="1059"/>
                    <a:pt x="5471" y="691"/>
                    <a:pt x="4962" y="393"/>
                  </a:cubicBezTo>
                  <a:cubicBezTo>
                    <a:pt x="4500" y="130"/>
                    <a:pt x="3872" y="1"/>
                    <a:pt x="32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426;p96">
              <a:extLst>
                <a:ext uri="{FF2B5EF4-FFF2-40B4-BE49-F238E27FC236}">
                  <a16:creationId xmlns:a16="http://schemas.microsoft.com/office/drawing/2014/main" id="{40EE4C9E-8D07-5085-A1F5-7F0594C8634A}"/>
                </a:ext>
              </a:extLst>
            </p:cNvPr>
            <p:cNvSpPr/>
            <p:nvPr/>
          </p:nvSpPr>
          <p:spPr>
            <a:xfrm>
              <a:off x="4793975" y="1406025"/>
              <a:ext cx="158675" cy="81900"/>
            </a:xfrm>
            <a:custGeom>
              <a:avLst/>
              <a:gdLst/>
              <a:ahLst/>
              <a:cxnLst/>
              <a:rect l="l" t="t" r="r" b="b"/>
              <a:pathLst>
                <a:path w="6347" h="3276" extrusionOk="0">
                  <a:moveTo>
                    <a:pt x="3581" y="1"/>
                  </a:moveTo>
                  <a:cubicBezTo>
                    <a:pt x="2791" y="1"/>
                    <a:pt x="1956" y="187"/>
                    <a:pt x="1315" y="550"/>
                  </a:cubicBezTo>
                  <a:cubicBezTo>
                    <a:pt x="141" y="1269"/>
                    <a:pt x="1" y="2304"/>
                    <a:pt x="1017" y="2882"/>
                  </a:cubicBezTo>
                  <a:cubicBezTo>
                    <a:pt x="1490" y="3147"/>
                    <a:pt x="2128" y="3276"/>
                    <a:pt x="2792" y="3276"/>
                  </a:cubicBezTo>
                  <a:cubicBezTo>
                    <a:pt x="3580" y="3276"/>
                    <a:pt x="4404" y="3094"/>
                    <a:pt x="5032" y="2742"/>
                  </a:cubicBezTo>
                  <a:cubicBezTo>
                    <a:pt x="6277" y="2006"/>
                    <a:pt x="6347" y="989"/>
                    <a:pt x="5330" y="393"/>
                  </a:cubicBezTo>
                  <a:cubicBezTo>
                    <a:pt x="4868" y="130"/>
                    <a:pt x="4240" y="1"/>
                    <a:pt x="3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427;p96">
              <a:extLst>
                <a:ext uri="{FF2B5EF4-FFF2-40B4-BE49-F238E27FC236}">
                  <a16:creationId xmlns:a16="http://schemas.microsoft.com/office/drawing/2014/main" id="{64D0E5BC-2574-0773-79A8-410FD1B31ED8}"/>
                </a:ext>
              </a:extLst>
            </p:cNvPr>
            <p:cNvSpPr/>
            <p:nvPr/>
          </p:nvSpPr>
          <p:spPr>
            <a:xfrm>
              <a:off x="4900050" y="1480850"/>
              <a:ext cx="30700" cy="41750"/>
            </a:xfrm>
            <a:custGeom>
              <a:avLst/>
              <a:gdLst/>
              <a:ahLst/>
              <a:cxnLst/>
              <a:rect l="l" t="t" r="r" b="b"/>
              <a:pathLst>
                <a:path w="1228" h="1670" extrusionOk="0">
                  <a:moveTo>
                    <a:pt x="707" y="1"/>
                  </a:moveTo>
                  <a:cubicBezTo>
                    <a:pt x="689" y="1"/>
                    <a:pt x="669" y="9"/>
                    <a:pt x="649" y="29"/>
                  </a:cubicBezTo>
                  <a:cubicBezTo>
                    <a:pt x="509" y="29"/>
                    <a:pt x="438" y="187"/>
                    <a:pt x="438" y="327"/>
                  </a:cubicBezTo>
                  <a:lnTo>
                    <a:pt x="438" y="696"/>
                  </a:lnTo>
                  <a:lnTo>
                    <a:pt x="140" y="906"/>
                  </a:lnTo>
                  <a:cubicBezTo>
                    <a:pt x="70" y="906"/>
                    <a:pt x="0" y="1064"/>
                    <a:pt x="0" y="1204"/>
                  </a:cubicBezTo>
                  <a:cubicBezTo>
                    <a:pt x="0" y="1254"/>
                    <a:pt x="35" y="1303"/>
                    <a:pt x="81" y="1303"/>
                  </a:cubicBezTo>
                  <a:cubicBezTo>
                    <a:pt x="99" y="1303"/>
                    <a:pt x="120" y="1295"/>
                    <a:pt x="140" y="1274"/>
                  </a:cubicBezTo>
                  <a:lnTo>
                    <a:pt x="438" y="1134"/>
                  </a:lnTo>
                  <a:lnTo>
                    <a:pt x="438" y="1502"/>
                  </a:lnTo>
                  <a:cubicBezTo>
                    <a:pt x="438" y="1605"/>
                    <a:pt x="476" y="1670"/>
                    <a:pt x="551" y="1670"/>
                  </a:cubicBezTo>
                  <a:cubicBezTo>
                    <a:pt x="579" y="1670"/>
                    <a:pt x="611" y="1661"/>
                    <a:pt x="649" y="1642"/>
                  </a:cubicBezTo>
                  <a:cubicBezTo>
                    <a:pt x="719" y="1572"/>
                    <a:pt x="789" y="1432"/>
                    <a:pt x="789" y="1344"/>
                  </a:cubicBezTo>
                  <a:lnTo>
                    <a:pt x="789" y="906"/>
                  </a:lnTo>
                  <a:lnTo>
                    <a:pt x="1087" y="766"/>
                  </a:lnTo>
                  <a:cubicBezTo>
                    <a:pt x="1157" y="696"/>
                    <a:pt x="1227" y="625"/>
                    <a:pt x="1227" y="468"/>
                  </a:cubicBezTo>
                  <a:cubicBezTo>
                    <a:pt x="1227" y="327"/>
                    <a:pt x="1157" y="327"/>
                    <a:pt x="1087" y="327"/>
                  </a:cubicBezTo>
                  <a:lnTo>
                    <a:pt x="789" y="555"/>
                  </a:lnTo>
                  <a:lnTo>
                    <a:pt x="789" y="117"/>
                  </a:lnTo>
                  <a:cubicBezTo>
                    <a:pt x="789" y="54"/>
                    <a:pt x="753" y="1"/>
                    <a:pt x="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428;p96">
              <a:extLst>
                <a:ext uri="{FF2B5EF4-FFF2-40B4-BE49-F238E27FC236}">
                  <a16:creationId xmlns:a16="http://schemas.microsoft.com/office/drawing/2014/main" id="{2816855C-93C1-EFA0-4902-8579DD96AB0F}"/>
                </a:ext>
              </a:extLst>
            </p:cNvPr>
            <p:cNvSpPr/>
            <p:nvPr/>
          </p:nvSpPr>
          <p:spPr>
            <a:xfrm>
              <a:off x="4900050" y="1611300"/>
              <a:ext cx="30700" cy="24625"/>
            </a:xfrm>
            <a:custGeom>
              <a:avLst/>
              <a:gdLst/>
              <a:ahLst/>
              <a:cxnLst/>
              <a:rect l="l" t="t" r="r" b="b"/>
              <a:pathLst>
                <a:path w="1228" h="985" extrusionOk="0">
                  <a:moveTo>
                    <a:pt x="1087" y="1"/>
                  </a:moveTo>
                  <a:lnTo>
                    <a:pt x="140" y="509"/>
                  </a:lnTo>
                  <a:cubicBezTo>
                    <a:pt x="70" y="597"/>
                    <a:pt x="0" y="737"/>
                    <a:pt x="0" y="877"/>
                  </a:cubicBezTo>
                  <a:cubicBezTo>
                    <a:pt x="0" y="926"/>
                    <a:pt x="35" y="984"/>
                    <a:pt x="79" y="984"/>
                  </a:cubicBezTo>
                  <a:cubicBezTo>
                    <a:pt x="98" y="984"/>
                    <a:pt x="119" y="974"/>
                    <a:pt x="140" y="947"/>
                  </a:cubicBezTo>
                  <a:lnTo>
                    <a:pt x="1087" y="439"/>
                  </a:lnTo>
                  <a:cubicBezTo>
                    <a:pt x="1157" y="369"/>
                    <a:pt x="1227" y="229"/>
                    <a:pt x="1227" y="159"/>
                  </a:cubicBezTo>
                  <a:cubicBezTo>
                    <a:pt x="1227" y="1"/>
                    <a:pt x="1157" y="1"/>
                    <a:pt x="1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429;p96">
              <a:extLst>
                <a:ext uri="{FF2B5EF4-FFF2-40B4-BE49-F238E27FC236}">
                  <a16:creationId xmlns:a16="http://schemas.microsoft.com/office/drawing/2014/main" id="{1B7FBD35-171C-D86D-7C8A-DE1FBC41ABB2}"/>
                </a:ext>
              </a:extLst>
            </p:cNvPr>
            <p:cNvSpPr/>
            <p:nvPr/>
          </p:nvSpPr>
          <p:spPr>
            <a:xfrm>
              <a:off x="4762850" y="1343675"/>
              <a:ext cx="220925" cy="114375"/>
            </a:xfrm>
            <a:custGeom>
              <a:avLst/>
              <a:gdLst/>
              <a:ahLst/>
              <a:cxnLst/>
              <a:rect l="l" t="t" r="r" b="b"/>
              <a:pathLst>
                <a:path w="8837" h="4575" extrusionOk="0">
                  <a:moveTo>
                    <a:pt x="4979" y="0"/>
                  </a:moveTo>
                  <a:cubicBezTo>
                    <a:pt x="3886" y="0"/>
                    <a:pt x="2736" y="260"/>
                    <a:pt x="1824" y="783"/>
                  </a:cubicBezTo>
                  <a:cubicBezTo>
                    <a:pt x="141" y="1730"/>
                    <a:pt x="1" y="3185"/>
                    <a:pt x="1456" y="3991"/>
                  </a:cubicBezTo>
                  <a:cubicBezTo>
                    <a:pt x="2087" y="4386"/>
                    <a:pt x="2950" y="4574"/>
                    <a:pt x="3855" y="4574"/>
                  </a:cubicBezTo>
                  <a:cubicBezTo>
                    <a:pt x="4959" y="4574"/>
                    <a:pt x="6127" y="4293"/>
                    <a:pt x="7013" y="3763"/>
                  </a:cubicBezTo>
                  <a:cubicBezTo>
                    <a:pt x="8697" y="2817"/>
                    <a:pt x="8837" y="1361"/>
                    <a:pt x="7452" y="555"/>
                  </a:cubicBezTo>
                  <a:cubicBezTo>
                    <a:pt x="6785" y="186"/>
                    <a:pt x="5902" y="0"/>
                    <a:pt x="49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430;p96">
              <a:extLst>
                <a:ext uri="{FF2B5EF4-FFF2-40B4-BE49-F238E27FC236}">
                  <a16:creationId xmlns:a16="http://schemas.microsoft.com/office/drawing/2014/main" id="{C50972F9-297C-F2F7-43E3-E56F91D00945}"/>
                </a:ext>
              </a:extLst>
            </p:cNvPr>
            <p:cNvSpPr/>
            <p:nvPr/>
          </p:nvSpPr>
          <p:spPr>
            <a:xfrm>
              <a:off x="4823350" y="1343025"/>
              <a:ext cx="102150" cy="79350"/>
            </a:xfrm>
            <a:custGeom>
              <a:avLst/>
              <a:gdLst/>
              <a:ahLst/>
              <a:cxnLst/>
              <a:rect l="l" t="t" r="r" b="b"/>
              <a:pathLst>
                <a:path w="4086" h="3174" extrusionOk="0">
                  <a:moveTo>
                    <a:pt x="2375" y="1"/>
                  </a:moveTo>
                  <a:cubicBezTo>
                    <a:pt x="1791" y="1"/>
                    <a:pt x="1174" y="154"/>
                    <a:pt x="719" y="441"/>
                  </a:cubicBezTo>
                  <a:cubicBezTo>
                    <a:pt x="211" y="721"/>
                    <a:pt x="0" y="1089"/>
                    <a:pt x="0" y="1387"/>
                  </a:cubicBezTo>
                  <a:lnTo>
                    <a:pt x="0" y="2194"/>
                  </a:lnTo>
                  <a:cubicBezTo>
                    <a:pt x="0" y="2474"/>
                    <a:pt x="140" y="2702"/>
                    <a:pt x="509" y="2913"/>
                  </a:cubicBezTo>
                  <a:cubicBezTo>
                    <a:pt x="839" y="3082"/>
                    <a:pt x="1281" y="3173"/>
                    <a:pt x="1747" y="3173"/>
                  </a:cubicBezTo>
                  <a:cubicBezTo>
                    <a:pt x="2294" y="3173"/>
                    <a:pt x="2875" y="3047"/>
                    <a:pt x="3349" y="2772"/>
                  </a:cubicBezTo>
                  <a:cubicBezTo>
                    <a:pt x="3787" y="2474"/>
                    <a:pt x="4085" y="2124"/>
                    <a:pt x="4015" y="1826"/>
                  </a:cubicBezTo>
                  <a:lnTo>
                    <a:pt x="4015" y="1019"/>
                  </a:lnTo>
                  <a:cubicBezTo>
                    <a:pt x="4015" y="721"/>
                    <a:pt x="3857" y="511"/>
                    <a:pt x="3577" y="283"/>
                  </a:cubicBezTo>
                  <a:cubicBezTo>
                    <a:pt x="3256" y="92"/>
                    <a:pt x="2825" y="1"/>
                    <a:pt x="2375" y="1"/>
                  </a:cubicBezTo>
                  <a:close/>
                </a:path>
              </a:pathLst>
            </a:custGeom>
            <a:solidFill>
              <a:srgbClr val="D1C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431;p96">
              <a:extLst>
                <a:ext uri="{FF2B5EF4-FFF2-40B4-BE49-F238E27FC236}">
                  <a16:creationId xmlns:a16="http://schemas.microsoft.com/office/drawing/2014/main" id="{51794F35-67DA-2492-7570-30B95D63441A}"/>
                </a:ext>
              </a:extLst>
            </p:cNvPr>
            <p:cNvSpPr/>
            <p:nvPr/>
          </p:nvSpPr>
          <p:spPr>
            <a:xfrm>
              <a:off x="4817650" y="1343025"/>
              <a:ext cx="113100" cy="58925"/>
            </a:xfrm>
            <a:custGeom>
              <a:avLst/>
              <a:gdLst/>
              <a:ahLst/>
              <a:cxnLst/>
              <a:rect l="l" t="t" r="r" b="b"/>
              <a:pathLst>
                <a:path w="4524" h="2357" extrusionOk="0">
                  <a:moveTo>
                    <a:pt x="2603" y="1"/>
                  </a:moveTo>
                  <a:cubicBezTo>
                    <a:pt x="2019" y="1"/>
                    <a:pt x="1402" y="154"/>
                    <a:pt x="947" y="441"/>
                  </a:cubicBezTo>
                  <a:cubicBezTo>
                    <a:pt x="70" y="949"/>
                    <a:pt x="0" y="1685"/>
                    <a:pt x="737" y="2036"/>
                  </a:cubicBezTo>
                  <a:cubicBezTo>
                    <a:pt x="1083" y="2247"/>
                    <a:pt x="1551" y="2356"/>
                    <a:pt x="2041" y="2356"/>
                  </a:cubicBezTo>
                  <a:cubicBezTo>
                    <a:pt x="2569" y="2356"/>
                    <a:pt x="3122" y="2230"/>
                    <a:pt x="3577" y="1966"/>
                  </a:cubicBezTo>
                  <a:cubicBezTo>
                    <a:pt x="4383" y="1458"/>
                    <a:pt x="4523" y="721"/>
                    <a:pt x="3805" y="283"/>
                  </a:cubicBezTo>
                  <a:cubicBezTo>
                    <a:pt x="3484" y="92"/>
                    <a:pt x="3053" y="1"/>
                    <a:pt x="26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948;p96">
            <a:extLst>
              <a:ext uri="{FF2B5EF4-FFF2-40B4-BE49-F238E27FC236}">
                <a16:creationId xmlns:a16="http://schemas.microsoft.com/office/drawing/2014/main" id="{CE17775F-071E-3C16-9C12-464E1C7301B8}"/>
              </a:ext>
            </a:extLst>
          </p:cNvPr>
          <p:cNvGrpSpPr/>
          <p:nvPr/>
        </p:nvGrpSpPr>
        <p:grpSpPr>
          <a:xfrm>
            <a:off x="1399553" y="3232225"/>
            <a:ext cx="239134" cy="404625"/>
            <a:chOff x="5540825" y="4140375"/>
            <a:chExt cx="273950" cy="460125"/>
          </a:xfrm>
        </p:grpSpPr>
        <p:sp>
          <p:nvSpPr>
            <p:cNvPr id="63" name="Google Shape;6949;p96">
              <a:extLst>
                <a:ext uri="{FF2B5EF4-FFF2-40B4-BE49-F238E27FC236}">
                  <a16:creationId xmlns:a16="http://schemas.microsoft.com/office/drawing/2014/main" id="{9F041EB0-6BF7-15C2-55FC-80A5B5FAA248}"/>
                </a:ext>
              </a:extLst>
            </p:cNvPr>
            <p:cNvSpPr/>
            <p:nvPr/>
          </p:nvSpPr>
          <p:spPr>
            <a:xfrm>
              <a:off x="5553550" y="4140375"/>
              <a:ext cx="248525" cy="460125"/>
            </a:xfrm>
            <a:custGeom>
              <a:avLst/>
              <a:gdLst/>
              <a:ahLst/>
              <a:cxnLst/>
              <a:rect l="l" t="t" r="r" b="b"/>
              <a:pathLst>
                <a:path w="9941" h="18405" extrusionOk="0">
                  <a:moveTo>
                    <a:pt x="5613" y="1"/>
                  </a:moveTo>
                  <a:cubicBezTo>
                    <a:pt x="4268" y="1"/>
                    <a:pt x="2862" y="334"/>
                    <a:pt x="1753" y="960"/>
                  </a:cubicBezTo>
                  <a:cubicBezTo>
                    <a:pt x="596" y="1696"/>
                    <a:pt x="0" y="2573"/>
                    <a:pt x="70" y="3379"/>
                  </a:cubicBezTo>
                  <a:lnTo>
                    <a:pt x="70" y="16090"/>
                  </a:lnTo>
                  <a:cubicBezTo>
                    <a:pt x="70" y="16668"/>
                    <a:pt x="438" y="17247"/>
                    <a:pt x="1245" y="17685"/>
                  </a:cubicBezTo>
                  <a:cubicBezTo>
                    <a:pt x="2054" y="18162"/>
                    <a:pt x="3158" y="18405"/>
                    <a:pt x="4314" y="18405"/>
                  </a:cubicBezTo>
                  <a:cubicBezTo>
                    <a:pt x="5663" y="18405"/>
                    <a:pt x="7083" y="18075"/>
                    <a:pt x="8187" y="17405"/>
                  </a:cubicBezTo>
                  <a:cubicBezTo>
                    <a:pt x="9362" y="16738"/>
                    <a:pt x="9941" y="15932"/>
                    <a:pt x="9870" y="15055"/>
                  </a:cubicBezTo>
                  <a:lnTo>
                    <a:pt x="9870" y="2503"/>
                  </a:lnTo>
                  <a:cubicBezTo>
                    <a:pt x="9870" y="1836"/>
                    <a:pt x="9502" y="1188"/>
                    <a:pt x="8696" y="749"/>
                  </a:cubicBezTo>
                  <a:cubicBezTo>
                    <a:pt x="7858" y="242"/>
                    <a:pt x="6757" y="1"/>
                    <a:pt x="5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6950;p96">
              <a:extLst>
                <a:ext uri="{FF2B5EF4-FFF2-40B4-BE49-F238E27FC236}">
                  <a16:creationId xmlns:a16="http://schemas.microsoft.com/office/drawing/2014/main" id="{63796ED9-860E-D40B-354E-3D5AE817EAA6}"/>
                </a:ext>
              </a:extLst>
            </p:cNvPr>
            <p:cNvSpPr/>
            <p:nvPr/>
          </p:nvSpPr>
          <p:spPr>
            <a:xfrm>
              <a:off x="5588175" y="4298150"/>
              <a:ext cx="179275" cy="253150"/>
            </a:xfrm>
            <a:custGeom>
              <a:avLst/>
              <a:gdLst/>
              <a:ahLst/>
              <a:cxnLst/>
              <a:rect l="l" t="t" r="r" b="b"/>
              <a:pathLst>
                <a:path w="7171" h="10126" extrusionOk="0">
                  <a:moveTo>
                    <a:pt x="4066" y="0"/>
                  </a:moveTo>
                  <a:cubicBezTo>
                    <a:pt x="3079" y="0"/>
                    <a:pt x="2045" y="238"/>
                    <a:pt x="1245" y="715"/>
                  </a:cubicBezTo>
                  <a:cubicBezTo>
                    <a:pt x="526" y="1153"/>
                    <a:pt x="88" y="1732"/>
                    <a:pt x="0" y="2258"/>
                  </a:cubicBezTo>
                  <a:lnTo>
                    <a:pt x="0" y="8464"/>
                  </a:lnTo>
                  <a:cubicBezTo>
                    <a:pt x="88" y="8902"/>
                    <a:pt x="368" y="9340"/>
                    <a:pt x="877" y="9621"/>
                  </a:cubicBezTo>
                  <a:cubicBezTo>
                    <a:pt x="1477" y="9957"/>
                    <a:pt x="2260" y="10125"/>
                    <a:pt x="3080" y="10125"/>
                  </a:cubicBezTo>
                  <a:cubicBezTo>
                    <a:pt x="4057" y="10125"/>
                    <a:pt x="5087" y="9887"/>
                    <a:pt x="5926" y="9411"/>
                  </a:cubicBezTo>
                  <a:cubicBezTo>
                    <a:pt x="6732" y="8972"/>
                    <a:pt x="7171" y="8306"/>
                    <a:pt x="7100" y="7727"/>
                  </a:cubicBezTo>
                  <a:lnTo>
                    <a:pt x="7100" y="1819"/>
                  </a:lnTo>
                  <a:cubicBezTo>
                    <a:pt x="7100" y="1293"/>
                    <a:pt x="6872" y="855"/>
                    <a:pt x="6294" y="504"/>
                  </a:cubicBezTo>
                  <a:cubicBezTo>
                    <a:pt x="5694" y="168"/>
                    <a:pt x="4896" y="0"/>
                    <a:pt x="4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6951;p96">
              <a:extLst>
                <a:ext uri="{FF2B5EF4-FFF2-40B4-BE49-F238E27FC236}">
                  <a16:creationId xmlns:a16="http://schemas.microsoft.com/office/drawing/2014/main" id="{B174F5E6-B03E-06D9-5B08-A2966001CB5D}"/>
                </a:ext>
              </a:extLst>
            </p:cNvPr>
            <p:cNvSpPr/>
            <p:nvPr/>
          </p:nvSpPr>
          <p:spPr>
            <a:xfrm>
              <a:off x="5579400" y="4298150"/>
              <a:ext cx="197250" cy="102725"/>
            </a:xfrm>
            <a:custGeom>
              <a:avLst/>
              <a:gdLst/>
              <a:ahLst/>
              <a:cxnLst/>
              <a:rect l="l" t="t" r="r" b="b"/>
              <a:pathLst>
                <a:path w="7890" h="4109" extrusionOk="0">
                  <a:moveTo>
                    <a:pt x="4417" y="0"/>
                  </a:moveTo>
                  <a:cubicBezTo>
                    <a:pt x="3430" y="0"/>
                    <a:pt x="2396" y="238"/>
                    <a:pt x="1596" y="715"/>
                  </a:cubicBezTo>
                  <a:cubicBezTo>
                    <a:pt x="141" y="1591"/>
                    <a:pt x="0" y="2836"/>
                    <a:pt x="1228" y="3643"/>
                  </a:cubicBezTo>
                  <a:cubicBezTo>
                    <a:pt x="1806" y="3959"/>
                    <a:pt x="2555" y="4109"/>
                    <a:pt x="3343" y="4109"/>
                  </a:cubicBezTo>
                  <a:cubicBezTo>
                    <a:pt x="4346" y="4109"/>
                    <a:pt x="5413" y="3866"/>
                    <a:pt x="6277" y="3415"/>
                  </a:cubicBezTo>
                  <a:cubicBezTo>
                    <a:pt x="7732" y="2538"/>
                    <a:pt x="7890" y="1223"/>
                    <a:pt x="6645" y="504"/>
                  </a:cubicBezTo>
                  <a:cubicBezTo>
                    <a:pt x="6045" y="168"/>
                    <a:pt x="5247" y="0"/>
                    <a:pt x="4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6952;p96">
              <a:extLst>
                <a:ext uri="{FF2B5EF4-FFF2-40B4-BE49-F238E27FC236}">
                  <a16:creationId xmlns:a16="http://schemas.microsoft.com/office/drawing/2014/main" id="{E1241CE0-C2EC-65C9-4D2C-4DBC9C0CEF72}"/>
                </a:ext>
              </a:extLst>
            </p:cNvPr>
            <p:cNvSpPr/>
            <p:nvPr/>
          </p:nvSpPr>
          <p:spPr>
            <a:xfrm>
              <a:off x="5710875" y="4313575"/>
              <a:ext cx="38175" cy="50675"/>
            </a:xfrm>
            <a:custGeom>
              <a:avLst/>
              <a:gdLst/>
              <a:ahLst/>
              <a:cxnLst/>
              <a:rect l="l" t="t" r="r" b="b"/>
              <a:pathLst>
                <a:path w="1527" h="2027" extrusionOk="0">
                  <a:moveTo>
                    <a:pt x="828" y="0"/>
                  </a:moveTo>
                  <a:cubicBezTo>
                    <a:pt x="798" y="0"/>
                    <a:pt x="762" y="9"/>
                    <a:pt x="720" y="28"/>
                  </a:cubicBezTo>
                  <a:cubicBezTo>
                    <a:pt x="650" y="28"/>
                    <a:pt x="579" y="238"/>
                    <a:pt x="579" y="396"/>
                  </a:cubicBezTo>
                  <a:lnTo>
                    <a:pt x="579" y="834"/>
                  </a:lnTo>
                  <a:lnTo>
                    <a:pt x="211" y="1045"/>
                  </a:lnTo>
                  <a:cubicBezTo>
                    <a:pt x="71" y="1115"/>
                    <a:pt x="1" y="1272"/>
                    <a:pt x="1" y="1413"/>
                  </a:cubicBezTo>
                  <a:cubicBezTo>
                    <a:pt x="1" y="1514"/>
                    <a:pt x="38" y="1588"/>
                    <a:pt x="111" y="1588"/>
                  </a:cubicBezTo>
                  <a:cubicBezTo>
                    <a:pt x="139" y="1588"/>
                    <a:pt x="172" y="1577"/>
                    <a:pt x="211" y="1553"/>
                  </a:cubicBezTo>
                  <a:lnTo>
                    <a:pt x="579" y="1413"/>
                  </a:lnTo>
                  <a:lnTo>
                    <a:pt x="579" y="1851"/>
                  </a:lnTo>
                  <a:cubicBezTo>
                    <a:pt x="579" y="1952"/>
                    <a:pt x="616" y="2026"/>
                    <a:pt x="663" y="2026"/>
                  </a:cubicBezTo>
                  <a:cubicBezTo>
                    <a:pt x="681" y="2026"/>
                    <a:pt x="700" y="2016"/>
                    <a:pt x="720" y="1991"/>
                  </a:cubicBezTo>
                  <a:cubicBezTo>
                    <a:pt x="878" y="1921"/>
                    <a:pt x="948" y="1781"/>
                    <a:pt x="948" y="1641"/>
                  </a:cubicBezTo>
                  <a:lnTo>
                    <a:pt x="948" y="1115"/>
                  </a:lnTo>
                  <a:lnTo>
                    <a:pt x="1316" y="974"/>
                  </a:lnTo>
                  <a:cubicBezTo>
                    <a:pt x="1386" y="904"/>
                    <a:pt x="1526" y="676"/>
                    <a:pt x="1526" y="536"/>
                  </a:cubicBezTo>
                  <a:cubicBezTo>
                    <a:pt x="1526" y="396"/>
                    <a:pt x="1386" y="396"/>
                    <a:pt x="1316" y="396"/>
                  </a:cubicBezTo>
                  <a:lnTo>
                    <a:pt x="948" y="606"/>
                  </a:lnTo>
                  <a:lnTo>
                    <a:pt x="948" y="168"/>
                  </a:lnTo>
                  <a:cubicBezTo>
                    <a:pt x="948" y="65"/>
                    <a:pt x="910" y="0"/>
                    <a:pt x="8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6953;p96">
              <a:extLst>
                <a:ext uri="{FF2B5EF4-FFF2-40B4-BE49-F238E27FC236}">
                  <a16:creationId xmlns:a16="http://schemas.microsoft.com/office/drawing/2014/main" id="{8A34FF56-B89C-5949-6E0A-D5A7A50FDD2A}"/>
                </a:ext>
              </a:extLst>
            </p:cNvPr>
            <p:cNvSpPr/>
            <p:nvPr/>
          </p:nvSpPr>
          <p:spPr>
            <a:xfrm>
              <a:off x="5710875" y="4474225"/>
              <a:ext cx="38175" cy="30525"/>
            </a:xfrm>
            <a:custGeom>
              <a:avLst/>
              <a:gdLst/>
              <a:ahLst/>
              <a:cxnLst/>
              <a:rect l="l" t="t" r="r" b="b"/>
              <a:pathLst>
                <a:path w="1527" h="1221" extrusionOk="0">
                  <a:moveTo>
                    <a:pt x="1386" y="1"/>
                  </a:moveTo>
                  <a:cubicBezTo>
                    <a:pt x="1360" y="1"/>
                    <a:pt x="1335" y="12"/>
                    <a:pt x="1316" y="36"/>
                  </a:cubicBezTo>
                  <a:lnTo>
                    <a:pt x="211" y="684"/>
                  </a:lnTo>
                  <a:cubicBezTo>
                    <a:pt x="71" y="755"/>
                    <a:pt x="1" y="912"/>
                    <a:pt x="1" y="1053"/>
                  </a:cubicBezTo>
                  <a:cubicBezTo>
                    <a:pt x="1" y="1155"/>
                    <a:pt x="39" y="1220"/>
                    <a:pt x="114" y="1220"/>
                  </a:cubicBezTo>
                  <a:cubicBezTo>
                    <a:pt x="141" y="1220"/>
                    <a:pt x="174" y="1212"/>
                    <a:pt x="211" y="1193"/>
                  </a:cubicBezTo>
                  <a:lnTo>
                    <a:pt x="1316" y="544"/>
                  </a:lnTo>
                  <a:cubicBezTo>
                    <a:pt x="1386" y="474"/>
                    <a:pt x="1526" y="316"/>
                    <a:pt x="1526" y="176"/>
                  </a:cubicBezTo>
                  <a:cubicBezTo>
                    <a:pt x="1526" y="75"/>
                    <a:pt x="1453" y="1"/>
                    <a:pt x="1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6954;p96">
              <a:extLst>
                <a:ext uri="{FF2B5EF4-FFF2-40B4-BE49-F238E27FC236}">
                  <a16:creationId xmlns:a16="http://schemas.microsoft.com/office/drawing/2014/main" id="{4C00C507-F977-F80E-840E-CCF5DEE6E1AA}"/>
                </a:ext>
              </a:extLst>
            </p:cNvPr>
            <p:cNvSpPr/>
            <p:nvPr/>
          </p:nvSpPr>
          <p:spPr>
            <a:xfrm>
              <a:off x="5540825" y="4140375"/>
              <a:ext cx="273950" cy="142375"/>
            </a:xfrm>
            <a:custGeom>
              <a:avLst/>
              <a:gdLst/>
              <a:ahLst/>
              <a:cxnLst/>
              <a:rect l="l" t="t" r="r" b="b"/>
              <a:pathLst>
                <a:path w="10958" h="5695" extrusionOk="0">
                  <a:moveTo>
                    <a:pt x="6122" y="1"/>
                  </a:moveTo>
                  <a:cubicBezTo>
                    <a:pt x="4777" y="1"/>
                    <a:pt x="3371" y="334"/>
                    <a:pt x="2262" y="960"/>
                  </a:cubicBezTo>
                  <a:cubicBezTo>
                    <a:pt x="229" y="2205"/>
                    <a:pt x="1" y="3958"/>
                    <a:pt x="1754" y="4975"/>
                  </a:cubicBezTo>
                  <a:cubicBezTo>
                    <a:pt x="2563" y="5452"/>
                    <a:pt x="3667" y="5694"/>
                    <a:pt x="4823" y="5694"/>
                  </a:cubicBezTo>
                  <a:cubicBezTo>
                    <a:pt x="6172" y="5694"/>
                    <a:pt x="7592" y="5364"/>
                    <a:pt x="8696" y="4694"/>
                  </a:cubicBezTo>
                  <a:cubicBezTo>
                    <a:pt x="10748" y="3519"/>
                    <a:pt x="10958" y="1766"/>
                    <a:pt x="9205" y="749"/>
                  </a:cubicBezTo>
                  <a:cubicBezTo>
                    <a:pt x="8367" y="242"/>
                    <a:pt x="7266" y="1"/>
                    <a:pt x="6122" y="1"/>
                  </a:cubicBezTo>
                  <a:close/>
                </a:path>
              </a:pathLst>
            </a:custGeom>
            <a:solidFill>
              <a:srgbClr val="DFD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6955;p96">
              <a:extLst>
                <a:ext uri="{FF2B5EF4-FFF2-40B4-BE49-F238E27FC236}">
                  <a16:creationId xmlns:a16="http://schemas.microsoft.com/office/drawing/2014/main" id="{4F401AF8-001C-6761-C112-699EF71FDC21}"/>
                </a:ext>
              </a:extLst>
            </p:cNvPr>
            <p:cNvSpPr/>
            <p:nvPr/>
          </p:nvSpPr>
          <p:spPr>
            <a:xfrm>
              <a:off x="5614025" y="4141375"/>
              <a:ext cx="127575" cy="97275"/>
            </a:xfrm>
            <a:custGeom>
              <a:avLst/>
              <a:gdLst/>
              <a:ahLst/>
              <a:cxnLst/>
              <a:rect l="l" t="t" r="r" b="b"/>
              <a:pathLst>
                <a:path w="5103" h="3891" extrusionOk="0">
                  <a:moveTo>
                    <a:pt x="2902" y="0"/>
                  </a:moveTo>
                  <a:cubicBezTo>
                    <a:pt x="2206" y="0"/>
                    <a:pt x="1473" y="164"/>
                    <a:pt x="877" y="482"/>
                  </a:cubicBezTo>
                  <a:cubicBezTo>
                    <a:pt x="281" y="850"/>
                    <a:pt x="0" y="1288"/>
                    <a:pt x="0" y="1656"/>
                  </a:cubicBezTo>
                  <a:lnTo>
                    <a:pt x="0" y="2673"/>
                  </a:lnTo>
                  <a:cubicBezTo>
                    <a:pt x="71" y="2971"/>
                    <a:pt x="281" y="3339"/>
                    <a:pt x="649" y="3550"/>
                  </a:cubicBezTo>
                  <a:cubicBezTo>
                    <a:pt x="1045" y="3779"/>
                    <a:pt x="1591" y="3891"/>
                    <a:pt x="2165" y="3891"/>
                  </a:cubicBezTo>
                  <a:cubicBezTo>
                    <a:pt x="2861" y="3891"/>
                    <a:pt x="3598" y="3727"/>
                    <a:pt x="4155" y="3409"/>
                  </a:cubicBezTo>
                  <a:cubicBezTo>
                    <a:pt x="4752" y="3041"/>
                    <a:pt x="5102" y="2603"/>
                    <a:pt x="5032" y="2165"/>
                  </a:cubicBezTo>
                  <a:lnTo>
                    <a:pt x="5032" y="1218"/>
                  </a:lnTo>
                  <a:cubicBezTo>
                    <a:pt x="5032" y="920"/>
                    <a:pt x="4892" y="552"/>
                    <a:pt x="4453" y="341"/>
                  </a:cubicBezTo>
                  <a:cubicBezTo>
                    <a:pt x="4026" y="112"/>
                    <a:pt x="3476" y="0"/>
                    <a:pt x="2902" y="0"/>
                  </a:cubicBezTo>
                  <a:close/>
                </a:path>
              </a:pathLst>
            </a:custGeom>
            <a:solidFill>
              <a:srgbClr val="D1C4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6956;p96">
              <a:extLst>
                <a:ext uri="{FF2B5EF4-FFF2-40B4-BE49-F238E27FC236}">
                  <a16:creationId xmlns:a16="http://schemas.microsoft.com/office/drawing/2014/main" id="{75FAAFCB-69D5-B429-AF09-FADF69AEF4D6}"/>
                </a:ext>
              </a:extLst>
            </p:cNvPr>
            <p:cNvSpPr/>
            <p:nvPr/>
          </p:nvSpPr>
          <p:spPr>
            <a:xfrm>
              <a:off x="5606575" y="4141375"/>
              <a:ext cx="140725" cy="71875"/>
            </a:xfrm>
            <a:custGeom>
              <a:avLst/>
              <a:gdLst/>
              <a:ahLst/>
              <a:cxnLst/>
              <a:rect l="l" t="t" r="r" b="b"/>
              <a:pathLst>
                <a:path w="5629" h="2875" extrusionOk="0">
                  <a:moveTo>
                    <a:pt x="3200" y="0"/>
                  </a:moveTo>
                  <a:cubicBezTo>
                    <a:pt x="2504" y="0"/>
                    <a:pt x="1771" y="164"/>
                    <a:pt x="1175" y="482"/>
                  </a:cubicBezTo>
                  <a:cubicBezTo>
                    <a:pt x="141" y="1078"/>
                    <a:pt x="0" y="2024"/>
                    <a:pt x="947" y="2533"/>
                  </a:cubicBezTo>
                  <a:cubicBezTo>
                    <a:pt x="1343" y="2762"/>
                    <a:pt x="1889" y="2874"/>
                    <a:pt x="2463" y="2874"/>
                  </a:cubicBezTo>
                  <a:cubicBezTo>
                    <a:pt x="3159" y="2874"/>
                    <a:pt x="3896" y="2710"/>
                    <a:pt x="4453" y="2393"/>
                  </a:cubicBezTo>
                  <a:cubicBezTo>
                    <a:pt x="5558" y="1796"/>
                    <a:pt x="5628" y="850"/>
                    <a:pt x="4751" y="341"/>
                  </a:cubicBezTo>
                  <a:cubicBezTo>
                    <a:pt x="4324" y="112"/>
                    <a:pt x="3774" y="0"/>
                    <a:pt x="3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4175172-236B-6043-96FB-C06256FBF363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512501" y="592703"/>
            <a:ext cx="7704000" cy="488265"/>
          </a:xfrm>
        </p:spPr>
        <p:txBody>
          <a:bodyPr/>
          <a:lstStyle/>
          <a:p>
            <a:r>
              <a:rPr lang="en-IN" dirty="0"/>
              <a:t>Software Requirements</a:t>
            </a:r>
          </a:p>
        </p:txBody>
      </p:sp>
      <p:pic>
        <p:nvPicPr>
          <p:cNvPr id="29" name="Google Shape;498;p47">
            <a:extLst>
              <a:ext uri="{FF2B5EF4-FFF2-40B4-BE49-F238E27FC236}">
                <a16:creationId xmlns:a16="http://schemas.microsoft.com/office/drawing/2014/main" id="{82521957-736E-1360-793C-D4F007A643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951" y="-340265"/>
            <a:ext cx="3644501" cy="117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CDCA3B-54D7-833E-F318-AECAB54E93E1}"/>
              </a:ext>
            </a:extLst>
          </p:cNvPr>
          <p:cNvSpPr txBox="1"/>
          <p:nvPr/>
        </p:nvSpPr>
        <p:spPr>
          <a:xfrm>
            <a:off x="1449014" y="1187467"/>
            <a:ext cx="6174609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Software required for the application are the following: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>
              <a:lnSpc>
                <a:spcPct val="250000"/>
              </a:lnSpc>
              <a:buClr>
                <a:schemeClr val="bg1"/>
              </a:buClr>
            </a:pPr>
            <a:r>
              <a:rPr lang="en-IN" dirty="0">
                <a:solidFill>
                  <a:schemeClr val="bg1"/>
                </a:solidFill>
              </a:rPr>
              <a:t>          IDE: Visual </a:t>
            </a:r>
            <a:r>
              <a:rPr lang="en-IN" sz="1600" dirty="0">
                <a:solidFill>
                  <a:schemeClr val="bg1"/>
                </a:solidFill>
              </a:rPr>
              <a:t>Studio</a:t>
            </a:r>
            <a:r>
              <a:rPr lang="en-IN" dirty="0">
                <a:solidFill>
                  <a:schemeClr val="bg1"/>
                </a:solidFill>
              </a:rPr>
              <a:t> 2022,Visual Studio Code 2022</a:t>
            </a:r>
          </a:p>
          <a:p>
            <a:pPr algn="just">
              <a:lnSpc>
                <a:spcPct val="250000"/>
              </a:lnSpc>
              <a:buClr>
                <a:schemeClr val="bg1"/>
              </a:buClr>
            </a:pPr>
            <a:r>
              <a:rPr lang="en-IN" dirty="0">
                <a:solidFill>
                  <a:schemeClr val="bg1"/>
                </a:solidFill>
              </a:rPr>
              <a:t>          Front End : HTML, Angular 15.0.0</a:t>
            </a:r>
          </a:p>
          <a:p>
            <a:pPr>
              <a:lnSpc>
                <a:spcPct val="250000"/>
              </a:lnSpc>
              <a:buClr>
                <a:schemeClr val="bg1"/>
              </a:buClr>
            </a:pPr>
            <a:r>
              <a:rPr lang="en-IN" dirty="0">
                <a:solidFill>
                  <a:schemeClr val="bg1"/>
                </a:solidFill>
              </a:rPr>
              <a:t>          Back End : C Sharp</a:t>
            </a:r>
          </a:p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    Framework: Angular 15.0.0,.NET Core   </a:t>
            </a:r>
          </a:p>
          <a:p>
            <a:pPr>
              <a:lnSpc>
                <a:spcPct val="250000"/>
              </a:lnSpc>
              <a:buClr>
                <a:schemeClr val="bg1"/>
              </a:buClr>
            </a:pPr>
            <a:r>
              <a:rPr lang="en-IN" dirty="0">
                <a:solidFill>
                  <a:schemeClr val="bg1"/>
                </a:solidFill>
              </a:rPr>
              <a:t>          Database: Microsoft SQL Server Management Studio V18.12.1</a:t>
            </a:r>
          </a:p>
          <a:p>
            <a:pPr marL="285750" indent="-285750">
              <a:lnSpc>
                <a:spcPct val="2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     Platform : Windows 10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      </a:t>
            </a:r>
          </a:p>
        </p:txBody>
      </p:sp>
      <p:grpSp>
        <p:nvGrpSpPr>
          <p:cNvPr id="1114" name="Google Shape;7130;p96">
            <a:extLst>
              <a:ext uri="{FF2B5EF4-FFF2-40B4-BE49-F238E27FC236}">
                <a16:creationId xmlns:a16="http://schemas.microsoft.com/office/drawing/2014/main" id="{8123BEF6-5B33-D3A8-74B8-DD4DE8FC65CE}"/>
              </a:ext>
            </a:extLst>
          </p:cNvPr>
          <p:cNvGrpSpPr/>
          <p:nvPr/>
        </p:nvGrpSpPr>
        <p:grpSpPr>
          <a:xfrm>
            <a:off x="1459337" y="4544304"/>
            <a:ext cx="340185" cy="318921"/>
            <a:chOff x="4012500" y="1976350"/>
            <a:chExt cx="354175" cy="459950"/>
          </a:xfrm>
        </p:grpSpPr>
        <p:sp>
          <p:nvSpPr>
            <p:cNvPr id="1115" name="Google Shape;7131;p96">
              <a:extLst>
                <a:ext uri="{FF2B5EF4-FFF2-40B4-BE49-F238E27FC236}">
                  <a16:creationId xmlns:a16="http://schemas.microsoft.com/office/drawing/2014/main" id="{0CA62C9C-1E87-301E-0C21-504F7A84F77A}"/>
                </a:ext>
              </a:extLst>
            </p:cNvPr>
            <p:cNvSpPr/>
            <p:nvPr/>
          </p:nvSpPr>
          <p:spPr>
            <a:xfrm>
              <a:off x="4012500" y="1976350"/>
              <a:ext cx="354175" cy="459950"/>
            </a:xfrm>
            <a:custGeom>
              <a:avLst/>
              <a:gdLst/>
              <a:ahLst/>
              <a:cxnLst/>
              <a:rect l="l" t="t" r="r" b="b"/>
              <a:pathLst>
                <a:path w="14167" h="18398" extrusionOk="0">
                  <a:moveTo>
                    <a:pt x="8127" y="0"/>
                  </a:moveTo>
                  <a:cubicBezTo>
                    <a:pt x="7425" y="0"/>
                    <a:pt x="6649" y="236"/>
                    <a:pt x="5838" y="739"/>
                  </a:cubicBezTo>
                  <a:cubicBezTo>
                    <a:pt x="2630" y="2562"/>
                    <a:pt x="0" y="7541"/>
                    <a:pt x="0" y="11766"/>
                  </a:cubicBezTo>
                  <a:cubicBezTo>
                    <a:pt x="0" y="14116"/>
                    <a:pt x="789" y="15711"/>
                    <a:pt x="1964" y="16447"/>
                  </a:cubicBezTo>
                  <a:cubicBezTo>
                    <a:pt x="2034" y="16447"/>
                    <a:pt x="2034" y="16518"/>
                    <a:pt x="2104" y="16518"/>
                  </a:cubicBezTo>
                  <a:lnTo>
                    <a:pt x="4383" y="17832"/>
                  </a:lnTo>
                  <a:cubicBezTo>
                    <a:pt x="4524" y="17903"/>
                    <a:pt x="4664" y="18060"/>
                    <a:pt x="4822" y="18060"/>
                  </a:cubicBezTo>
                  <a:lnTo>
                    <a:pt x="4822" y="18130"/>
                  </a:lnTo>
                  <a:cubicBezTo>
                    <a:pt x="5196" y="18304"/>
                    <a:pt x="5618" y="18398"/>
                    <a:pt x="6076" y="18398"/>
                  </a:cubicBezTo>
                  <a:cubicBezTo>
                    <a:pt x="6776" y="18398"/>
                    <a:pt x="7561" y="18179"/>
                    <a:pt x="8398" y="17692"/>
                  </a:cubicBezTo>
                  <a:cubicBezTo>
                    <a:pt x="11606" y="15799"/>
                    <a:pt x="14166" y="10890"/>
                    <a:pt x="14166" y="6595"/>
                  </a:cubicBezTo>
                  <a:cubicBezTo>
                    <a:pt x="14166" y="4175"/>
                    <a:pt x="13360" y="2492"/>
                    <a:pt x="12045" y="1843"/>
                  </a:cubicBezTo>
                  <a:lnTo>
                    <a:pt x="9783" y="529"/>
                  </a:lnTo>
                  <a:cubicBezTo>
                    <a:pt x="9307" y="184"/>
                    <a:pt x="8745" y="0"/>
                    <a:pt x="8127" y="0"/>
                  </a:cubicBezTo>
                  <a:close/>
                </a:path>
              </a:pathLst>
            </a:custGeom>
            <a:solidFill>
              <a:srgbClr val="5F99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7132;p96">
              <a:extLst>
                <a:ext uri="{FF2B5EF4-FFF2-40B4-BE49-F238E27FC236}">
                  <a16:creationId xmlns:a16="http://schemas.microsoft.com/office/drawing/2014/main" id="{8B2A9BEB-FE49-75BB-239E-2E7640A1FFA6}"/>
                </a:ext>
              </a:extLst>
            </p:cNvPr>
            <p:cNvSpPr/>
            <p:nvPr/>
          </p:nvSpPr>
          <p:spPr>
            <a:xfrm>
              <a:off x="4076050" y="2014425"/>
              <a:ext cx="290625" cy="421275"/>
            </a:xfrm>
            <a:custGeom>
              <a:avLst/>
              <a:gdLst/>
              <a:ahLst/>
              <a:cxnLst/>
              <a:rect l="l" t="t" r="r" b="b"/>
              <a:pathLst>
                <a:path w="11625" h="16851" extrusionOk="0">
                  <a:moveTo>
                    <a:pt x="8144" y="0"/>
                  </a:moveTo>
                  <a:cubicBezTo>
                    <a:pt x="7444" y="0"/>
                    <a:pt x="6671" y="221"/>
                    <a:pt x="5856" y="689"/>
                  </a:cubicBezTo>
                  <a:cubicBezTo>
                    <a:pt x="2630" y="2512"/>
                    <a:pt x="1" y="7473"/>
                    <a:pt x="1" y="11786"/>
                  </a:cubicBezTo>
                  <a:cubicBezTo>
                    <a:pt x="1" y="14953"/>
                    <a:pt x="1466" y="16850"/>
                    <a:pt x="3551" y="16850"/>
                  </a:cubicBezTo>
                  <a:cubicBezTo>
                    <a:pt x="4259" y="16850"/>
                    <a:pt x="5038" y="16631"/>
                    <a:pt x="5856" y="16169"/>
                  </a:cubicBezTo>
                  <a:cubicBezTo>
                    <a:pt x="9064" y="14276"/>
                    <a:pt x="11624" y="9367"/>
                    <a:pt x="11624" y="5072"/>
                  </a:cubicBezTo>
                  <a:cubicBezTo>
                    <a:pt x="11624" y="1907"/>
                    <a:pt x="10200" y="0"/>
                    <a:pt x="8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7133;p96">
              <a:extLst>
                <a:ext uri="{FF2B5EF4-FFF2-40B4-BE49-F238E27FC236}">
                  <a16:creationId xmlns:a16="http://schemas.microsoft.com/office/drawing/2014/main" id="{D736B925-2006-E03D-5756-6B0731758A81}"/>
                </a:ext>
              </a:extLst>
            </p:cNvPr>
            <p:cNvSpPr/>
            <p:nvPr/>
          </p:nvSpPr>
          <p:spPr>
            <a:xfrm>
              <a:off x="4222450" y="2068450"/>
              <a:ext cx="23675" cy="195400"/>
            </a:xfrm>
            <a:custGeom>
              <a:avLst/>
              <a:gdLst/>
              <a:ahLst/>
              <a:cxnLst/>
              <a:rect l="l" t="t" r="r" b="b"/>
              <a:pathLst>
                <a:path w="947" h="7816" extrusionOk="0">
                  <a:moveTo>
                    <a:pt x="665" y="1"/>
                  </a:moveTo>
                  <a:cubicBezTo>
                    <a:pt x="614" y="1"/>
                    <a:pt x="561" y="18"/>
                    <a:pt x="509" y="53"/>
                  </a:cubicBezTo>
                  <a:cubicBezTo>
                    <a:pt x="211" y="281"/>
                    <a:pt x="0" y="631"/>
                    <a:pt x="0" y="1000"/>
                  </a:cubicBezTo>
                  <a:lnTo>
                    <a:pt x="0" y="7364"/>
                  </a:lnTo>
                  <a:cubicBezTo>
                    <a:pt x="0" y="7631"/>
                    <a:pt x="111" y="7815"/>
                    <a:pt x="286" y="7815"/>
                  </a:cubicBezTo>
                  <a:cubicBezTo>
                    <a:pt x="352" y="7815"/>
                    <a:pt x="427" y="7789"/>
                    <a:pt x="509" y="7732"/>
                  </a:cubicBezTo>
                  <a:cubicBezTo>
                    <a:pt x="719" y="7574"/>
                    <a:pt x="947" y="7136"/>
                    <a:pt x="947" y="6768"/>
                  </a:cubicBezTo>
                  <a:lnTo>
                    <a:pt x="947" y="491"/>
                  </a:lnTo>
                  <a:cubicBezTo>
                    <a:pt x="947" y="162"/>
                    <a:pt x="818" y="1"/>
                    <a:pt x="6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7134;p96">
              <a:extLst>
                <a:ext uri="{FF2B5EF4-FFF2-40B4-BE49-F238E27FC236}">
                  <a16:creationId xmlns:a16="http://schemas.microsoft.com/office/drawing/2014/main" id="{A84EE483-ED1C-A19B-C7B6-ED74B4A157CE}"/>
                </a:ext>
              </a:extLst>
            </p:cNvPr>
            <p:cNvSpPr/>
            <p:nvPr/>
          </p:nvSpPr>
          <p:spPr>
            <a:xfrm>
              <a:off x="4134775" y="2100725"/>
              <a:ext cx="199025" cy="290125"/>
            </a:xfrm>
            <a:custGeom>
              <a:avLst/>
              <a:gdLst/>
              <a:ahLst/>
              <a:cxnLst/>
              <a:rect l="l" t="t" r="r" b="b"/>
              <a:pathLst>
                <a:path w="7961" h="11605" extrusionOk="0">
                  <a:moveTo>
                    <a:pt x="5777" y="1"/>
                  </a:moveTo>
                  <a:cubicBezTo>
                    <a:pt x="5431" y="1"/>
                    <a:pt x="5103" y="543"/>
                    <a:pt x="5103" y="1024"/>
                  </a:cubicBezTo>
                  <a:cubicBezTo>
                    <a:pt x="5103" y="1251"/>
                    <a:pt x="5190" y="1392"/>
                    <a:pt x="5330" y="1462"/>
                  </a:cubicBezTo>
                  <a:cubicBezTo>
                    <a:pt x="6347" y="1532"/>
                    <a:pt x="7084" y="2636"/>
                    <a:pt x="7013" y="4319"/>
                  </a:cubicBezTo>
                  <a:cubicBezTo>
                    <a:pt x="6943" y="6353"/>
                    <a:pt x="5699" y="8702"/>
                    <a:pt x="4156" y="9719"/>
                  </a:cubicBezTo>
                  <a:cubicBezTo>
                    <a:pt x="3675" y="10022"/>
                    <a:pt x="3222" y="10164"/>
                    <a:pt x="2818" y="10164"/>
                  </a:cubicBezTo>
                  <a:cubicBezTo>
                    <a:pt x="1747" y="10164"/>
                    <a:pt x="1018" y="9169"/>
                    <a:pt x="1018" y="7528"/>
                  </a:cubicBezTo>
                  <a:cubicBezTo>
                    <a:pt x="1018" y="6003"/>
                    <a:pt x="1684" y="4249"/>
                    <a:pt x="2631" y="3005"/>
                  </a:cubicBezTo>
                  <a:cubicBezTo>
                    <a:pt x="2771" y="2777"/>
                    <a:pt x="2911" y="2566"/>
                    <a:pt x="2911" y="2268"/>
                  </a:cubicBezTo>
                  <a:cubicBezTo>
                    <a:pt x="2911" y="1986"/>
                    <a:pt x="2776" y="1839"/>
                    <a:pt x="2608" y="1839"/>
                  </a:cubicBezTo>
                  <a:cubicBezTo>
                    <a:pt x="2473" y="1839"/>
                    <a:pt x="2317" y="1933"/>
                    <a:pt x="2192" y="2128"/>
                  </a:cubicBezTo>
                  <a:cubicBezTo>
                    <a:pt x="877" y="3723"/>
                    <a:pt x="1" y="6073"/>
                    <a:pt x="1" y="8194"/>
                  </a:cubicBezTo>
                  <a:cubicBezTo>
                    <a:pt x="1" y="10333"/>
                    <a:pt x="1004" y="11604"/>
                    <a:pt x="2430" y="11604"/>
                  </a:cubicBezTo>
                  <a:cubicBezTo>
                    <a:pt x="2851" y="11604"/>
                    <a:pt x="3308" y="11494"/>
                    <a:pt x="3788" y="11262"/>
                  </a:cubicBezTo>
                  <a:cubicBezTo>
                    <a:pt x="6067" y="10087"/>
                    <a:pt x="7960" y="6511"/>
                    <a:pt x="7960" y="3513"/>
                  </a:cubicBezTo>
                  <a:cubicBezTo>
                    <a:pt x="7960" y="1392"/>
                    <a:pt x="7084" y="147"/>
                    <a:pt x="5839" y="7"/>
                  </a:cubicBezTo>
                  <a:cubicBezTo>
                    <a:pt x="5818" y="3"/>
                    <a:pt x="5798" y="1"/>
                    <a:pt x="57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4795;p72">
            <a:extLst>
              <a:ext uri="{FF2B5EF4-FFF2-40B4-BE49-F238E27FC236}">
                <a16:creationId xmlns:a16="http://schemas.microsoft.com/office/drawing/2014/main" id="{1CB44C09-DF70-70E3-F073-B83208D659AD}"/>
              </a:ext>
            </a:extLst>
          </p:cNvPr>
          <p:cNvGrpSpPr/>
          <p:nvPr/>
        </p:nvGrpSpPr>
        <p:grpSpPr>
          <a:xfrm>
            <a:off x="1455777" y="1769804"/>
            <a:ext cx="406496" cy="381872"/>
            <a:chOff x="4835775" y="3483675"/>
            <a:chExt cx="303950" cy="340775"/>
          </a:xfrm>
          <a:solidFill>
            <a:schemeClr val="bg1"/>
          </a:solidFill>
        </p:grpSpPr>
        <p:sp>
          <p:nvSpPr>
            <p:cNvPr id="1120" name="Google Shape;4796;p72">
              <a:extLst>
                <a:ext uri="{FF2B5EF4-FFF2-40B4-BE49-F238E27FC236}">
                  <a16:creationId xmlns:a16="http://schemas.microsoft.com/office/drawing/2014/main" id="{62A6A108-E35B-D9DE-1E4F-3CDDAFEF7048}"/>
                </a:ext>
              </a:extLst>
            </p:cNvPr>
            <p:cNvSpPr/>
            <p:nvPr/>
          </p:nvSpPr>
          <p:spPr>
            <a:xfrm>
              <a:off x="4914800" y="3635375"/>
              <a:ext cx="60725" cy="94150"/>
            </a:xfrm>
            <a:custGeom>
              <a:avLst/>
              <a:gdLst/>
              <a:ahLst/>
              <a:cxnLst/>
              <a:rect l="l" t="t" r="r" b="b"/>
              <a:pathLst>
                <a:path w="2429" h="3766" extrusionOk="0">
                  <a:moveTo>
                    <a:pt x="1141" y="1"/>
                  </a:moveTo>
                  <a:lnTo>
                    <a:pt x="0" y="2283"/>
                  </a:lnTo>
                  <a:lnTo>
                    <a:pt x="1136" y="2283"/>
                  </a:lnTo>
                  <a:lnTo>
                    <a:pt x="573" y="3408"/>
                  </a:lnTo>
                  <a:lnTo>
                    <a:pt x="1287" y="3765"/>
                  </a:lnTo>
                  <a:lnTo>
                    <a:pt x="2428" y="1484"/>
                  </a:lnTo>
                  <a:lnTo>
                    <a:pt x="1292" y="1484"/>
                  </a:lnTo>
                  <a:lnTo>
                    <a:pt x="1856" y="358"/>
                  </a:lnTo>
                  <a:lnTo>
                    <a:pt x="1141" y="1"/>
                  </a:lnTo>
                  <a:close/>
                </a:path>
              </a:pathLst>
            </a:custGeom>
            <a:grpFill/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4797;p72">
              <a:extLst>
                <a:ext uri="{FF2B5EF4-FFF2-40B4-BE49-F238E27FC236}">
                  <a16:creationId xmlns:a16="http://schemas.microsoft.com/office/drawing/2014/main" id="{C03239A1-D814-FBF7-2C72-090D8F8DF2A5}"/>
                </a:ext>
              </a:extLst>
            </p:cNvPr>
            <p:cNvSpPr/>
            <p:nvPr/>
          </p:nvSpPr>
          <p:spPr>
            <a:xfrm>
              <a:off x="4835775" y="3483675"/>
              <a:ext cx="303950" cy="340775"/>
            </a:xfrm>
            <a:custGeom>
              <a:avLst/>
              <a:gdLst/>
              <a:ahLst/>
              <a:cxnLst/>
              <a:rect l="l" t="t" r="r" b="b"/>
              <a:pathLst>
                <a:path w="12158" h="13631" extrusionOk="0">
                  <a:moveTo>
                    <a:pt x="4376" y="799"/>
                  </a:moveTo>
                  <a:cubicBezTo>
                    <a:pt x="5300" y="799"/>
                    <a:pt x="6100" y="1016"/>
                    <a:pt x="6752" y="1444"/>
                  </a:cubicBezTo>
                  <a:cubicBezTo>
                    <a:pt x="6987" y="1597"/>
                    <a:pt x="7160" y="1753"/>
                    <a:pt x="7276" y="1873"/>
                  </a:cubicBezTo>
                  <a:lnTo>
                    <a:pt x="1388" y="1873"/>
                  </a:lnTo>
                  <a:cubicBezTo>
                    <a:pt x="1497" y="1758"/>
                    <a:pt x="1694" y="1576"/>
                    <a:pt x="1990" y="1397"/>
                  </a:cubicBezTo>
                  <a:cubicBezTo>
                    <a:pt x="2644" y="1000"/>
                    <a:pt x="3448" y="799"/>
                    <a:pt x="4376" y="799"/>
                  </a:cubicBezTo>
                  <a:close/>
                  <a:moveTo>
                    <a:pt x="7395" y="2671"/>
                  </a:moveTo>
                  <a:lnTo>
                    <a:pt x="7395" y="4428"/>
                  </a:lnTo>
                  <a:lnTo>
                    <a:pt x="1356" y="4428"/>
                  </a:lnTo>
                  <a:lnTo>
                    <a:pt x="1356" y="2671"/>
                  </a:lnTo>
                  <a:close/>
                  <a:moveTo>
                    <a:pt x="11359" y="4929"/>
                  </a:moveTo>
                  <a:lnTo>
                    <a:pt x="11359" y="5098"/>
                  </a:lnTo>
                  <a:cubicBezTo>
                    <a:pt x="11359" y="5504"/>
                    <a:pt x="11029" y="5835"/>
                    <a:pt x="10622" y="5835"/>
                  </a:cubicBezTo>
                  <a:cubicBezTo>
                    <a:pt x="10216" y="5835"/>
                    <a:pt x="9886" y="5504"/>
                    <a:pt x="9886" y="5098"/>
                  </a:cubicBezTo>
                  <a:lnTo>
                    <a:pt x="9886" y="4929"/>
                  </a:lnTo>
                  <a:close/>
                  <a:moveTo>
                    <a:pt x="7395" y="5227"/>
                  </a:moveTo>
                  <a:lnTo>
                    <a:pt x="7395" y="10717"/>
                  </a:lnTo>
                  <a:cubicBezTo>
                    <a:pt x="7274" y="10690"/>
                    <a:pt x="7149" y="10675"/>
                    <a:pt x="7020" y="10675"/>
                  </a:cubicBezTo>
                  <a:lnTo>
                    <a:pt x="1731" y="10675"/>
                  </a:lnTo>
                  <a:cubicBezTo>
                    <a:pt x="1602" y="10675"/>
                    <a:pt x="1477" y="10690"/>
                    <a:pt x="1356" y="10717"/>
                  </a:cubicBezTo>
                  <a:lnTo>
                    <a:pt x="1356" y="5227"/>
                  </a:lnTo>
                  <a:close/>
                  <a:moveTo>
                    <a:pt x="7020" y="11474"/>
                  </a:moveTo>
                  <a:cubicBezTo>
                    <a:pt x="7534" y="11474"/>
                    <a:pt x="7951" y="11892"/>
                    <a:pt x="7951" y="12406"/>
                  </a:cubicBezTo>
                  <a:lnTo>
                    <a:pt x="7951" y="12832"/>
                  </a:lnTo>
                  <a:lnTo>
                    <a:pt x="799" y="12832"/>
                  </a:lnTo>
                  <a:lnTo>
                    <a:pt x="799" y="12406"/>
                  </a:lnTo>
                  <a:cubicBezTo>
                    <a:pt x="799" y="11892"/>
                    <a:pt x="1217" y="11474"/>
                    <a:pt x="1731" y="11474"/>
                  </a:cubicBezTo>
                  <a:close/>
                  <a:moveTo>
                    <a:pt x="4376" y="0"/>
                  </a:moveTo>
                  <a:cubicBezTo>
                    <a:pt x="1730" y="0"/>
                    <a:pt x="673" y="1472"/>
                    <a:pt x="629" y="1535"/>
                  </a:cubicBezTo>
                  <a:lnTo>
                    <a:pt x="557" y="1638"/>
                  </a:lnTo>
                  <a:lnTo>
                    <a:pt x="557" y="11136"/>
                  </a:lnTo>
                  <a:cubicBezTo>
                    <a:pt x="215" y="11452"/>
                    <a:pt x="0" y="11905"/>
                    <a:pt x="0" y="12406"/>
                  </a:cubicBezTo>
                  <a:lnTo>
                    <a:pt x="0" y="13631"/>
                  </a:lnTo>
                  <a:lnTo>
                    <a:pt x="8750" y="13631"/>
                  </a:lnTo>
                  <a:lnTo>
                    <a:pt x="8750" y="12406"/>
                  </a:lnTo>
                  <a:cubicBezTo>
                    <a:pt x="8750" y="12063"/>
                    <a:pt x="8650" y="11743"/>
                    <a:pt x="8477" y="11474"/>
                  </a:cubicBezTo>
                  <a:lnTo>
                    <a:pt x="8635" y="11474"/>
                  </a:lnTo>
                  <a:cubicBezTo>
                    <a:pt x="9951" y="11474"/>
                    <a:pt x="11022" y="10404"/>
                    <a:pt x="11022" y="9087"/>
                  </a:cubicBezTo>
                  <a:lnTo>
                    <a:pt x="11022" y="6580"/>
                  </a:lnTo>
                  <a:cubicBezTo>
                    <a:pt x="11675" y="6404"/>
                    <a:pt x="12158" y="5806"/>
                    <a:pt x="12158" y="5098"/>
                  </a:cubicBezTo>
                  <a:lnTo>
                    <a:pt x="12158" y="4130"/>
                  </a:lnTo>
                  <a:lnTo>
                    <a:pt x="11732" y="4130"/>
                  </a:lnTo>
                  <a:lnTo>
                    <a:pt x="11732" y="3123"/>
                  </a:lnTo>
                  <a:lnTo>
                    <a:pt x="10933" y="3123"/>
                  </a:lnTo>
                  <a:lnTo>
                    <a:pt x="10933" y="4130"/>
                  </a:lnTo>
                  <a:lnTo>
                    <a:pt x="10312" y="4130"/>
                  </a:lnTo>
                  <a:lnTo>
                    <a:pt x="10312" y="3123"/>
                  </a:lnTo>
                  <a:lnTo>
                    <a:pt x="9513" y="3123"/>
                  </a:lnTo>
                  <a:lnTo>
                    <a:pt x="9513" y="4130"/>
                  </a:lnTo>
                  <a:lnTo>
                    <a:pt x="9087" y="4130"/>
                  </a:lnTo>
                  <a:lnTo>
                    <a:pt x="9087" y="5098"/>
                  </a:lnTo>
                  <a:cubicBezTo>
                    <a:pt x="9087" y="5806"/>
                    <a:pt x="9570" y="6404"/>
                    <a:pt x="10223" y="6580"/>
                  </a:cubicBezTo>
                  <a:lnTo>
                    <a:pt x="10223" y="9087"/>
                  </a:lnTo>
                  <a:cubicBezTo>
                    <a:pt x="10223" y="9963"/>
                    <a:pt x="9511" y="10675"/>
                    <a:pt x="8635" y="10675"/>
                  </a:cubicBezTo>
                  <a:lnTo>
                    <a:pt x="8194" y="10675"/>
                  </a:lnTo>
                  <a:lnTo>
                    <a:pt x="8194" y="1753"/>
                  </a:lnTo>
                  <a:lnTo>
                    <a:pt x="8129" y="1654"/>
                  </a:lnTo>
                  <a:cubicBezTo>
                    <a:pt x="8086" y="1586"/>
                    <a:pt x="7029" y="0"/>
                    <a:pt x="4376" y="0"/>
                  </a:cubicBez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3208;p86">
            <a:extLst>
              <a:ext uri="{FF2B5EF4-FFF2-40B4-BE49-F238E27FC236}">
                <a16:creationId xmlns:a16="http://schemas.microsoft.com/office/drawing/2014/main" id="{AFDC0769-F281-8E70-A389-851B4D6A2749}"/>
              </a:ext>
            </a:extLst>
          </p:cNvPr>
          <p:cNvSpPr/>
          <p:nvPr/>
        </p:nvSpPr>
        <p:spPr>
          <a:xfrm>
            <a:off x="5504025" y="2636981"/>
            <a:ext cx="20745" cy="20745"/>
          </a:xfrm>
          <a:custGeom>
            <a:avLst/>
            <a:gdLst/>
            <a:ahLst/>
            <a:cxnLst/>
            <a:rect l="l" t="t" r="r" b="b"/>
            <a:pathLst>
              <a:path w="694" h="694" extrusionOk="0"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cubicBezTo>
                  <a:pt x="0" y="536"/>
                  <a:pt x="158" y="693"/>
                  <a:pt x="347" y="693"/>
                </a:cubicBezTo>
                <a:cubicBezTo>
                  <a:pt x="536" y="693"/>
                  <a:pt x="693" y="536"/>
                  <a:pt x="693" y="347"/>
                </a:cubicBezTo>
                <a:cubicBezTo>
                  <a:pt x="693" y="158"/>
                  <a:pt x="536" y="0"/>
                  <a:pt x="3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7" name="Google Shape;9933;p52">
            <a:extLst>
              <a:ext uri="{FF2B5EF4-FFF2-40B4-BE49-F238E27FC236}">
                <a16:creationId xmlns:a16="http://schemas.microsoft.com/office/drawing/2014/main" id="{03C116A3-7457-316D-30DF-965C646EC46D}"/>
              </a:ext>
            </a:extLst>
          </p:cNvPr>
          <p:cNvGrpSpPr/>
          <p:nvPr/>
        </p:nvGrpSpPr>
        <p:grpSpPr>
          <a:xfrm>
            <a:off x="1360184" y="3449805"/>
            <a:ext cx="499533" cy="305136"/>
            <a:chOff x="7009649" y="1541981"/>
            <a:chExt cx="524940" cy="320655"/>
          </a:xfrm>
          <a:solidFill>
            <a:schemeClr val="bg2"/>
          </a:solidFill>
        </p:grpSpPr>
        <p:sp>
          <p:nvSpPr>
            <p:cNvPr id="1138" name="Google Shape;9934;p52">
              <a:extLst>
                <a:ext uri="{FF2B5EF4-FFF2-40B4-BE49-F238E27FC236}">
                  <a16:creationId xmlns:a16="http://schemas.microsoft.com/office/drawing/2014/main" id="{68D1BECE-E9FD-541C-3C2B-EAE5597F1A60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9935;p52">
              <a:extLst>
                <a:ext uri="{FF2B5EF4-FFF2-40B4-BE49-F238E27FC236}">
                  <a16:creationId xmlns:a16="http://schemas.microsoft.com/office/drawing/2014/main" id="{81642B34-D167-097E-B2DC-74A424E8ACBF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9936;p52">
              <a:extLst>
                <a:ext uri="{FF2B5EF4-FFF2-40B4-BE49-F238E27FC236}">
                  <a16:creationId xmlns:a16="http://schemas.microsoft.com/office/drawing/2014/main" id="{C2E6D691-E533-7D09-9747-12986C6EC1B8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9937;p52">
              <a:extLst>
                <a:ext uri="{FF2B5EF4-FFF2-40B4-BE49-F238E27FC236}">
                  <a16:creationId xmlns:a16="http://schemas.microsoft.com/office/drawing/2014/main" id="{B58B66F1-D4EC-26E8-C6E1-1DA20C2D7B23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9938;p52">
              <a:extLst>
                <a:ext uri="{FF2B5EF4-FFF2-40B4-BE49-F238E27FC236}">
                  <a16:creationId xmlns:a16="http://schemas.microsoft.com/office/drawing/2014/main" id="{1722F06D-F5FB-3062-DDCC-7B07A27653F9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9939;p52">
              <a:extLst>
                <a:ext uri="{FF2B5EF4-FFF2-40B4-BE49-F238E27FC236}">
                  <a16:creationId xmlns:a16="http://schemas.microsoft.com/office/drawing/2014/main" id="{9F206933-9C58-DB6F-444A-6BAAF843F815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9940;p52">
              <a:extLst>
                <a:ext uri="{FF2B5EF4-FFF2-40B4-BE49-F238E27FC236}">
                  <a16:creationId xmlns:a16="http://schemas.microsoft.com/office/drawing/2014/main" id="{D54F63FC-D7BF-4DE4-26CF-EC40F94DD6E9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9941;p52">
              <a:extLst>
                <a:ext uri="{FF2B5EF4-FFF2-40B4-BE49-F238E27FC236}">
                  <a16:creationId xmlns:a16="http://schemas.microsoft.com/office/drawing/2014/main" id="{EFE1AC2E-8780-9E17-A20D-0DCBD0CF9119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9661;p52">
            <a:extLst>
              <a:ext uri="{FF2B5EF4-FFF2-40B4-BE49-F238E27FC236}">
                <a16:creationId xmlns:a16="http://schemas.microsoft.com/office/drawing/2014/main" id="{CF701757-CFDE-2D75-6507-CEA26677E8B1}"/>
              </a:ext>
            </a:extLst>
          </p:cNvPr>
          <p:cNvGrpSpPr/>
          <p:nvPr/>
        </p:nvGrpSpPr>
        <p:grpSpPr>
          <a:xfrm>
            <a:off x="1422419" y="3944895"/>
            <a:ext cx="437298" cy="441504"/>
            <a:chOff x="6099375" y="2456075"/>
            <a:chExt cx="337684" cy="314194"/>
          </a:xfrm>
        </p:grpSpPr>
        <p:sp>
          <p:nvSpPr>
            <p:cNvPr id="1147" name="Google Shape;9662;p52">
              <a:extLst>
                <a:ext uri="{FF2B5EF4-FFF2-40B4-BE49-F238E27FC236}">
                  <a16:creationId xmlns:a16="http://schemas.microsoft.com/office/drawing/2014/main" id="{10ECC377-F714-618B-1F65-FF4FBC533D47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9663;p52">
              <a:extLst>
                <a:ext uri="{FF2B5EF4-FFF2-40B4-BE49-F238E27FC236}">
                  <a16:creationId xmlns:a16="http://schemas.microsoft.com/office/drawing/2014/main" id="{FD97641C-1828-1817-248A-6E6D98D02313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0" name="Picture 1149">
            <a:extLst>
              <a:ext uri="{FF2B5EF4-FFF2-40B4-BE49-F238E27FC236}">
                <a16:creationId xmlns:a16="http://schemas.microsoft.com/office/drawing/2014/main" id="{243AD562-D6E5-E30E-4A68-0D78D9E9C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55" y="2302379"/>
            <a:ext cx="479168" cy="439445"/>
          </a:xfrm>
          <a:prstGeom prst="rect">
            <a:avLst/>
          </a:prstGeom>
        </p:spPr>
      </p:pic>
      <p:pic>
        <p:nvPicPr>
          <p:cNvPr id="1154" name="Picture 1153">
            <a:extLst>
              <a:ext uri="{FF2B5EF4-FFF2-40B4-BE49-F238E27FC236}">
                <a16:creationId xmlns:a16="http://schemas.microsoft.com/office/drawing/2014/main" id="{C64CC7EC-ECFF-461E-C9D3-357D5A434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550" y="2846404"/>
            <a:ext cx="479168" cy="488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064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9"/>
          <p:cNvSpPr txBox="1">
            <a:spLocks noGrp="1"/>
          </p:cNvSpPr>
          <p:nvPr>
            <p:ph type="ctrTitle"/>
          </p:nvPr>
        </p:nvSpPr>
        <p:spPr>
          <a:xfrm>
            <a:off x="715200" y="1298700"/>
            <a:ext cx="77136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SYSTEM DESIGN</a:t>
            </a:r>
            <a:endParaRPr sz="5400" dirty="0"/>
          </a:p>
        </p:txBody>
      </p:sp>
      <p:sp>
        <p:nvSpPr>
          <p:cNvPr id="890" name="Google Shape;890;p59"/>
          <p:cNvSpPr txBox="1">
            <a:spLocks noGrp="1"/>
          </p:cNvSpPr>
          <p:nvPr>
            <p:ph type="title" idx="2"/>
          </p:nvPr>
        </p:nvSpPr>
        <p:spPr>
          <a:xfrm>
            <a:off x="3751950" y="665450"/>
            <a:ext cx="16401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</a:rPr>
              <a:t>03</a:t>
            </a:r>
            <a:endParaRPr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" grpId="0"/>
      <p:bldP spid="89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61"/>
          <p:cNvPicPr preferRelativeResize="0"/>
          <p:nvPr/>
        </p:nvPicPr>
        <p:blipFill rotWithShape="1">
          <a:blip r:embed="rId3">
            <a:alphaModFix/>
          </a:blip>
          <a:srcRect l="26563" r="26563" b="40631"/>
          <a:stretch/>
        </p:blipFill>
        <p:spPr>
          <a:xfrm>
            <a:off x="6936950" y="2089850"/>
            <a:ext cx="2410950" cy="30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61"/>
          <p:cNvSpPr txBox="1">
            <a:spLocks noGrp="1"/>
          </p:cNvSpPr>
          <p:nvPr>
            <p:ph type="ctrTitle"/>
          </p:nvPr>
        </p:nvSpPr>
        <p:spPr>
          <a:xfrm>
            <a:off x="1800701" y="1722188"/>
            <a:ext cx="7547199" cy="56428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 Project WorkFlow</a:t>
            </a:r>
            <a:endParaRPr sz="4400" dirty="0"/>
          </a:p>
        </p:txBody>
      </p:sp>
      <p:pic>
        <p:nvPicPr>
          <p:cNvPr id="981" name="Google Shape;981;p61"/>
          <p:cNvPicPr preferRelativeResize="0"/>
          <p:nvPr/>
        </p:nvPicPr>
        <p:blipFill rotWithShape="1">
          <a:blip r:embed="rId4">
            <a:alphaModFix/>
          </a:blip>
          <a:srcRect r="14777" b="17471"/>
          <a:stretch/>
        </p:blipFill>
        <p:spPr>
          <a:xfrm flipH="1">
            <a:off x="22001" y="827683"/>
            <a:ext cx="3107949" cy="4344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2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52"/>
          <p:cNvGrpSpPr/>
          <p:nvPr/>
        </p:nvGrpSpPr>
        <p:grpSpPr>
          <a:xfrm>
            <a:off x="-2505137" y="-946864"/>
            <a:ext cx="12453332" cy="5863050"/>
            <a:chOff x="-2512599" y="-975150"/>
            <a:chExt cx="12453332" cy="5863050"/>
          </a:xfrm>
        </p:grpSpPr>
        <p:pic>
          <p:nvPicPr>
            <p:cNvPr id="640" name="Google Shape;640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7251697" y="4253977"/>
              <a:ext cx="1451834" cy="48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-2512599" y="-975150"/>
              <a:ext cx="4512275" cy="15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6466" y="290375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2541" y="4550250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11" y="435438"/>
            <a:ext cx="6973509" cy="40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7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61"/>
          <p:cNvPicPr preferRelativeResize="0"/>
          <p:nvPr/>
        </p:nvPicPr>
        <p:blipFill rotWithShape="1">
          <a:blip r:embed="rId3">
            <a:alphaModFix/>
          </a:blip>
          <a:srcRect l="26563" r="26563" b="40631"/>
          <a:stretch/>
        </p:blipFill>
        <p:spPr>
          <a:xfrm>
            <a:off x="6936950" y="2089850"/>
            <a:ext cx="2410950" cy="30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61"/>
          <p:cNvSpPr txBox="1">
            <a:spLocks noGrp="1"/>
          </p:cNvSpPr>
          <p:nvPr>
            <p:ph type="ctrTitle"/>
          </p:nvPr>
        </p:nvSpPr>
        <p:spPr>
          <a:xfrm>
            <a:off x="1417999" y="1924685"/>
            <a:ext cx="7704000" cy="57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Table </a:t>
            </a:r>
            <a:r>
              <a:rPr lang="en" sz="4400" dirty="0" smtClean="0"/>
              <a:t>Design</a:t>
            </a:r>
            <a:endParaRPr sz="4400" dirty="0"/>
          </a:p>
        </p:txBody>
      </p:sp>
      <p:pic>
        <p:nvPicPr>
          <p:cNvPr id="981" name="Google Shape;981;p61"/>
          <p:cNvPicPr preferRelativeResize="0"/>
          <p:nvPr/>
        </p:nvPicPr>
        <p:blipFill rotWithShape="1">
          <a:blip r:embed="rId4">
            <a:alphaModFix/>
          </a:blip>
          <a:srcRect r="14777" b="17471"/>
          <a:stretch/>
        </p:blipFill>
        <p:spPr>
          <a:xfrm flipH="1">
            <a:off x="22001" y="827683"/>
            <a:ext cx="3107949" cy="43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52"/>
          <p:cNvGrpSpPr/>
          <p:nvPr/>
        </p:nvGrpSpPr>
        <p:grpSpPr>
          <a:xfrm>
            <a:off x="-2512599" y="-975150"/>
            <a:ext cx="12453332" cy="5863050"/>
            <a:chOff x="-2512599" y="-975150"/>
            <a:chExt cx="12453332" cy="5863050"/>
          </a:xfrm>
        </p:grpSpPr>
        <p:pic>
          <p:nvPicPr>
            <p:cNvPr id="640" name="Google Shape;640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7251697" y="4253977"/>
              <a:ext cx="1451834" cy="48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-2512599" y="-975150"/>
              <a:ext cx="4512275" cy="15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6466" y="290375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2541" y="4550250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BAF2D51-24E0-9D0B-60FC-F1514F66A2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List of Tables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939A6-9D6D-147F-A070-9C5CF1060D19}"/>
              </a:ext>
            </a:extLst>
          </p:cNvPr>
          <p:cNvSpPr/>
          <p:nvPr/>
        </p:nvSpPr>
        <p:spPr>
          <a:xfrm>
            <a:off x="2293143" y="1221582"/>
            <a:ext cx="4572000" cy="3377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buClr>
                <a:schemeClr val="accent3"/>
              </a:buClr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tblApartments</a:t>
            </a:r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accent3"/>
              </a:buClr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tblcomplaints</a:t>
            </a:r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accent3"/>
              </a:buClr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tblEventReg</a:t>
            </a:r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accent3"/>
              </a:buClr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tblFamily</a:t>
            </a:r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Clr>
                <a:schemeClr val="accent3"/>
              </a:buClr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tblNotice</a:t>
            </a:r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accent3"/>
              </a:buClr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tblIncome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Clr>
                <a:schemeClr val="accent3"/>
              </a:buClr>
              <a:buFont typeface="+mj-lt"/>
              <a:buAutoNum type="arabicPeriod"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tblDeduction</a:t>
            </a: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4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52"/>
          <p:cNvGrpSpPr/>
          <p:nvPr/>
        </p:nvGrpSpPr>
        <p:grpSpPr>
          <a:xfrm>
            <a:off x="-2512599" y="-975150"/>
            <a:ext cx="12453332" cy="5863050"/>
            <a:chOff x="-2512599" y="-975150"/>
            <a:chExt cx="12453332" cy="5863050"/>
          </a:xfrm>
        </p:grpSpPr>
        <p:pic>
          <p:nvPicPr>
            <p:cNvPr id="640" name="Google Shape;640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7251697" y="4253977"/>
              <a:ext cx="1451834" cy="48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-2512599" y="-975150"/>
              <a:ext cx="4512275" cy="15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6466" y="290375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2541" y="4550250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6C850C-822B-5FD6-6A86-046C6E355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919942"/>
              </p:ext>
            </p:extLst>
          </p:nvPr>
        </p:nvGraphicFramePr>
        <p:xfrm>
          <a:off x="1712858" y="1294128"/>
          <a:ext cx="6345381" cy="3306447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86346">
                  <a:extLst>
                    <a:ext uri="{9D8B030D-6E8A-4147-A177-3AD203B41FA5}">
                      <a16:colId xmlns:a16="http://schemas.microsoft.com/office/drawing/2014/main" val="3602884356"/>
                    </a:ext>
                  </a:extLst>
                </a:gridCol>
                <a:gridCol w="1389747">
                  <a:extLst>
                    <a:ext uri="{9D8B030D-6E8A-4147-A177-3AD203B41FA5}">
                      <a16:colId xmlns:a16="http://schemas.microsoft.com/office/drawing/2014/main" val="2246601568"/>
                    </a:ext>
                  </a:extLst>
                </a:gridCol>
                <a:gridCol w="1180271">
                  <a:extLst>
                    <a:ext uri="{9D8B030D-6E8A-4147-A177-3AD203B41FA5}">
                      <a16:colId xmlns:a16="http://schemas.microsoft.com/office/drawing/2014/main" val="839525997"/>
                    </a:ext>
                  </a:extLst>
                </a:gridCol>
                <a:gridCol w="2189017">
                  <a:extLst>
                    <a:ext uri="{9D8B030D-6E8A-4147-A177-3AD203B41FA5}">
                      <a16:colId xmlns:a16="http://schemas.microsoft.com/office/drawing/2014/main" val="2250439565"/>
                    </a:ext>
                  </a:extLst>
                </a:gridCol>
              </a:tblGrid>
              <a:tr h="354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Field Name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Constraints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844829"/>
                  </a:ext>
                </a:extLst>
              </a:tr>
              <a:tr h="3540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</a:t>
                      </a:r>
                      <a:endParaRPr lang="en-IN" sz="1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Int</a:t>
                      </a:r>
                      <a:r>
                        <a:rPr lang="en-US" sz="1400" dirty="0">
                          <a:effectLst/>
                        </a:rPr>
                        <a:t> ,Identity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Id of user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9549421"/>
                  </a:ext>
                </a:extLst>
              </a:tr>
              <a:tr h="3540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FirstName</a:t>
                      </a:r>
                      <a:endParaRPr lang="en-IN" sz="1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Nvarchar</a:t>
                      </a:r>
                      <a:r>
                        <a:rPr lang="en-US" sz="1400" dirty="0">
                          <a:effectLst/>
                        </a:rPr>
                        <a:t>(Max)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firstname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551662"/>
                  </a:ext>
                </a:extLst>
              </a:tr>
              <a:tr h="3540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LastName</a:t>
                      </a:r>
                      <a:endParaRPr lang="en-IN" sz="1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Nvarchar</a:t>
                      </a:r>
                      <a:r>
                        <a:rPr lang="en-US" sz="1400" dirty="0">
                          <a:effectLst/>
                        </a:rPr>
                        <a:t>(Max)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last name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42091"/>
                  </a:ext>
                </a:extLst>
              </a:tr>
              <a:tr h="3507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PhoneNumber</a:t>
                      </a:r>
                      <a:endParaRPr lang="en-IN" sz="1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Nvarchar</a:t>
                      </a:r>
                      <a:r>
                        <a:rPr lang="en-US" sz="1400" dirty="0">
                          <a:effectLst/>
                        </a:rPr>
                        <a:t>(Max)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phone number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822280"/>
                  </a:ext>
                </a:extLst>
              </a:tr>
              <a:tr h="4364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ApartmentNumber</a:t>
                      </a:r>
                      <a:endParaRPr lang="en-IN" sz="1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apartment number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44812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ApartmentName</a:t>
                      </a:r>
                      <a:endParaRPr lang="en-IN" sz="1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 apartment name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7407963"/>
                  </a:ext>
                </a:extLst>
              </a:tr>
              <a:tr h="3540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UserName</a:t>
                      </a:r>
                      <a:endParaRPr lang="en-IN" sz="1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 name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8002217"/>
                  </a:ext>
                </a:extLst>
              </a:tr>
              <a:tr h="3540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Password</a:t>
                      </a:r>
                      <a:endParaRPr lang="en-IN" sz="1100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 password</a:t>
                      </a:r>
                      <a:endParaRPr lang="en-IN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6039739"/>
                  </a:ext>
                </a:extLst>
              </a:tr>
            </a:tbl>
          </a:graphicData>
        </a:graphic>
      </p:graphicFrame>
      <p:sp>
        <p:nvSpPr>
          <p:cNvPr id="6" name="Google Shape;381;p41">
            <a:extLst>
              <a:ext uri="{FF2B5EF4-FFF2-40B4-BE49-F238E27FC236}">
                <a16:creationId xmlns:a16="http://schemas.microsoft.com/office/drawing/2014/main" id="{5A2AA098-A79F-F617-00F3-1EE5C0BCD22A}"/>
              </a:ext>
            </a:extLst>
          </p:cNvPr>
          <p:cNvSpPr txBox="1">
            <a:spLocks/>
          </p:cNvSpPr>
          <p:nvPr/>
        </p:nvSpPr>
        <p:spPr>
          <a:xfrm>
            <a:off x="2070184" y="158850"/>
            <a:ext cx="6177907" cy="938350"/>
          </a:xfrm>
          <a:prstGeom prst="rect">
            <a:avLst/>
          </a:prstGeom>
          <a:noFill/>
          <a:ln>
            <a:noFill/>
          </a:ln>
          <a:effectLst>
            <a:outerShdw dist="47625" dir="25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erry Cream Soda"/>
              <a:buNone/>
              <a:defRPr sz="3500" b="0" i="0" u="none" strike="noStrike" cap="none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9pPr>
          </a:lstStyle>
          <a:p>
            <a:pPr algn="l"/>
            <a:r>
              <a:rPr lang="en-IN" b="1" dirty="0"/>
              <a:t>Table1:tblApartment</a:t>
            </a:r>
          </a:p>
        </p:txBody>
      </p:sp>
    </p:spTree>
    <p:extLst>
      <p:ext uri="{BB962C8B-B14F-4D97-AF65-F5344CB8AC3E}">
        <p14:creationId xmlns:p14="http://schemas.microsoft.com/office/powerpoint/2010/main" val="6929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52"/>
          <p:cNvGrpSpPr/>
          <p:nvPr/>
        </p:nvGrpSpPr>
        <p:grpSpPr>
          <a:xfrm>
            <a:off x="-2512599" y="-975150"/>
            <a:ext cx="12453332" cy="5863050"/>
            <a:chOff x="-2512599" y="-975150"/>
            <a:chExt cx="12453332" cy="5863050"/>
          </a:xfrm>
        </p:grpSpPr>
        <p:pic>
          <p:nvPicPr>
            <p:cNvPr id="640" name="Google Shape;640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7251697" y="4253977"/>
              <a:ext cx="1451834" cy="48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-2512599" y="-975150"/>
              <a:ext cx="4512275" cy="15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6466" y="290375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2541" y="4550250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7447C3-2BA1-92CC-2C18-329FA83FA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886702"/>
              </p:ext>
            </p:extLst>
          </p:nvPr>
        </p:nvGraphicFramePr>
        <p:xfrm>
          <a:off x="1330036" y="1331145"/>
          <a:ext cx="6483928" cy="258641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620982">
                  <a:extLst>
                    <a:ext uri="{9D8B030D-6E8A-4147-A177-3AD203B41FA5}">
                      <a16:colId xmlns:a16="http://schemas.microsoft.com/office/drawing/2014/main" val="1733167179"/>
                    </a:ext>
                  </a:extLst>
                </a:gridCol>
                <a:gridCol w="1427018">
                  <a:extLst>
                    <a:ext uri="{9D8B030D-6E8A-4147-A177-3AD203B41FA5}">
                      <a16:colId xmlns:a16="http://schemas.microsoft.com/office/drawing/2014/main" val="4247770936"/>
                    </a:ext>
                  </a:extLst>
                </a:gridCol>
                <a:gridCol w="1226128">
                  <a:extLst>
                    <a:ext uri="{9D8B030D-6E8A-4147-A177-3AD203B41FA5}">
                      <a16:colId xmlns:a16="http://schemas.microsoft.com/office/drawing/2014/main" val="4674059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833884953"/>
                    </a:ext>
                  </a:extLst>
                </a:gridCol>
              </a:tblGrid>
              <a:tr h="306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Field Name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Constraints</a:t>
                      </a:r>
                      <a:endParaRPr lang="en-IN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4872373"/>
                  </a:ext>
                </a:extLst>
              </a:tr>
              <a:tr h="3067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Int, Identity(1,1)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Id of user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852810"/>
                  </a:ext>
                </a:extLst>
              </a:tr>
              <a:tr h="3067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ApartmentNumber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apartment number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4724139"/>
                  </a:ext>
                </a:extLst>
              </a:tr>
              <a:tr h="3067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UserName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039910"/>
                  </a:ext>
                </a:extLst>
              </a:tr>
              <a:tr h="4106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ComplaintSubject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Subject of Complaint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8723350"/>
                  </a:ext>
                </a:extLst>
              </a:tr>
              <a:tr h="3946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Complaints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Complaint Details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0462121"/>
                  </a:ext>
                </a:extLst>
              </a:tr>
              <a:tr h="5009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status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Status of complaint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5346347"/>
                  </a:ext>
                </a:extLst>
              </a:tr>
            </a:tbl>
          </a:graphicData>
        </a:graphic>
      </p:graphicFrame>
      <p:sp>
        <p:nvSpPr>
          <p:cNvPr id="4" name="Google Shape;381;p41">
            <a:extLst>
              <a:ext uri="{FF2B5EF4-FFF2-40B4-BE49-F238E27FC236}">
                <a16:creationId xmlns:a16="http://schemas.microsoft.com/office/drawing/2014/main" id="{D4A9ACDF-FC7B-B2A2-BEE6-89D4364D9CB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14274" y="510328"/>
            <a:ext cx="5715452" cy="477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Table2:tblcomplaint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378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52"/>
          <p:cNvGrpSpPr/>
          <p:nvPr/>
        </p:nvGrpSpPr>
        <p:grpSpPr>
          <a:xfrm>
            <a:off x="-2512599" y="-975150"/>
            <a:ext cx="12453332" cy="5863050"/>
            <a:chOff x="-2512599" y="-975150"/>
            <a:chExt cx="12453332" cy="5863050"/>
          </a:xfrm>
        </p:grpSpPr>
        <p:pic>
          <p:nvPicPr>
            <p:cNvPr id="640" name="Google Shape;640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7251697" y="4253977"/>
              <a:ext cx="1451834" cy="48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-2512599" y="-975150"/>
              <a:ext cx="4512275" cy="15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6466" y="290375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2541" y="4550250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381;p41">
            <a:extLst>
              <a:ext uri="{FF2B5EF4-FFF2-40B4-BE49-F238E27FC236}">
                <a16:creationId xmlns:a16="http://schemas.microsoft.com/office/drawing/2014/main" id="{5A2AA098-A79F-F617-00F3-1EE5C0BCD22A}"/>
              </a:ext>
            </a:extLst>
          </p:cNvPr>
          <p:cNvSpPr txBox="1">
            <a:spLocks/>
          </p:cNvSpPr>
          <p:nvPr/>
        </p:nvSpPr>
        <p:spPr>
          <a:xfrm>
            <a:off x="201872" y="290376"/>
            <a:ext cx="6177907" cy="938350"/>
          </a:xfrm>
          <a:prstGeom prst="rect">
            <a:avLst/>
          </a:prstGeom>
          <a:noFill/>
          <a:ln>
            <a:noFill/>
          </a:ln>
          <a:effectLst>
            <a:outerShdw dist="47625" dir="25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erry Cream Soda"/>
              <a:buNone/>
              <a:defRPr sz="3500" b="0" i="0" u="none" strike="noStrike" cap="none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9pPr>
          </a:lstStyle>
          <a:p>
            <a:pPr algn="l"/>
            <a:endParaRPr lang="en-IN" b="1" dirty="0"/>
          </a:p>
        </p:txBody>
      </p:sp>
      <p:sp>
        <p:nvSpPr>
          <p:cNvPr id="2" name="Google Shape;381;p41">
            <a:extLst>
              <a:ext uri="{FF2B5EF4-FFF2-40B4-BE49-F238E27FC236}">
                <a16:creationId xmlns:a16="http://schemas.microsoft.com/office/drawing/2014/main" id="{5E2853A3-AFAB-1647-95AF-AED828E93D5C}"/>
              </a:ext>
            </a:extLst>
          </p:cNvPr>
          <p:cNvSpPr txBox="1">
            <a:spLocks/>
          </p:cNvSpPr>
          <p:nvPr/>
        </p:nvSpPr>
        <p:spPr>
          <a:xfrm>
            <a:off x="1645957" y="365237"/>
            <a:ext cx="5852086" cy="545293"/>
          </a:xfrm>
          <a:prstGeom prst="rect">
            <a:avLst/>
          </a:prstGeom>
          <a:noFill/>
          <a:ln>
            <a:noFill/>
          </a:ln>
          <a:effectLst>
            <a:outerShdw dist="47625" dir="25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erry Cream Soda"/>
              <a:buNone/>
              <a:defRPr sz="3500" b="0" i="0" u="none" strike="noStrike" cap="none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9pPr>
          </a:lstStyle>
          <a:p>
            <a:r>
              <a:rPr lang="en-IN" b="1" dirty="0"/>
              <a:t>Table3: </a:t>
            </a:r>
            <a:r>
              <a:rPr lang="en-IN" b="1" dirty="0" err="1"/>
              <a:t>tblEventReg</a:t>
            </a:r>
            <a:endParaRPr lang="en-IN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8E2C2C-E11C-FD11-3500-B22A9FF13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76152"/>
              </p:ext>
            </p:extLst>
          </p:nvPr>
        </p:nvGraphicFramePr>
        <p:xfrm>
          <a:off x="1557203" y="1402050"/>
          <a:ext cx="6532419" cy="30267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3105">
                  <a:extLst>
                    <a:ext uri="{9D8B030D-6E8A-4147-A177-3AD203B41FA5}">
                      <a16:colId xmlns:a16="http://schemas.microsoft.com/office/drawing/2014/main" val="4200996682"/>
                    </a:ext>
                  </a:extLst>
                </a:gridCol>
                <a:gridCol w="1353941">
                  <a:extLst>
                    <a:ext uri="{9D8B030D-6E8A-4147-A177-3AD203B41FA5}">
                      <a16:colId xmlns:a16="http://schemas.microsoft.com/office/drawing/2014/main" val="3848335028"/>
                    </a:ext>
                  </a:extLst>
                </a:gridCol>
                <a:gridCol w="1235297">
                  <a:extLst>
                    <a:ext uri="{9D8B030D-6E8A-4147-A177-3AD203B41FA5}">
                      <a16:colId xmlns:a16="http://schemas.microsoft.com/office/drawing/2014/main" val="2745019218"/>
                    </a:ext>
                  </a:extLst>
                </a:gridCol>
                <a:gridCol w="2310076">
                  <a:extLst>
                    <a:ext uri="{9D8B030D-6E8A-4147-A177-3AD203B41FA5}">
                      <a16:colId xmlns:a16="http://schemas.microsoft.com/office/drawing/2014/main" val="1090078937"/>
                    </a:ext>
                  </a:extLst>
                </a:gridCol>
              </a:tblGrid>
              <a:tr h="3284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Field 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Constraints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7531146"/>
                  </a:ext>
                </a:extLst>
              </a:tr>
              <a:tr h="32843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Int,Identity(1,1)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 of user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282673"/>
                  </a:ext>
                </a:extLst>
              </a:tr>
              <a:tr h="32843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ApartmentNumber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Nvarchar</a:t>
                      </a:r>
                      <a:r>
                        <a:rPr lang="en-US" sz="1400" dirty="0">
                          <a:effectLst/>
                        </a:rPr>
                        <a:t>(Max)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 apartment number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529327"/>
                  </a:ext>
                </a:extLst>
              </a:tr>
              <a:tr h="32843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UserName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 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4472849"/>
                  </a:ext>
                </a:extLst>
              </a:tr>
              <a:tr h="32843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Event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Event Registration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5471399"/>
                  </a:ext>
                </a:extLst>
              </a:tr>
              <a:tr h="2860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EventDetails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Upcoming Event details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781162"/>
                  </a:ext>
                </a:extLst>
              </a:tr>
              <a:tr h="4244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 of Event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7061530"/>
                  </a:ext>
                </a:extLst>
              </a:tr>
              <a:tr h="5989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Status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Status of Event confirmed or not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07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91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42"/>
          <p:cNvGrpSpPr/>
          <p:nvPr/>
        </p:nvGrpSpPr>
        <p:grpSpPr>
          <a:xfrm>
            <a:off x="1300750" y="2957748"/>
            <a:ext cx="7908449" cy="2061512"/>
            <a:chOff x="1159350" y="3283200"/>
            <a:chExt cx="7908449" cy="1887876"/>
          </a:xfrm>
        </p:grpSpPr>
        <p:pic>
          <p:nvPicPr>
            <p:cNvPr id="405" name="Google Shape;405;p42"/>
            <p:cNvPicPr preferRelativeResize="0"/>
            <p:nvPr/>
          </p:nvPicPr>
          <p:blipFill rotWithShape="1">
            <a:blip r:embed="rId3">
              <a:alphaModFix/>
            </a:blip>
            <a:srcRect b="44271"/>
            <a:stretch/>
          </p:blipFill>
          <p:spPr>
            <a:xfrm>
              <a:off x="3638400" y="3556175"/>
              <a:ext cx="2947600" cy="158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2"/>
            <p:cNvPicPr preferRelativeResize="0"/>
            <p:nvPr/>
          </p:nvPicPr>
          <p:blipFill rotWithShape="1">
            <a:blip r:embed="rId4">
              <a:alphaModFix/>
            </a:blip>
            <a:srcRect b="53332"/>
            <a:stretch/>
          </p:blipFill>
          <p:spPr>
            <a:xfrm>
              <a:off x="1159350" y="4504325"/>
              <a:ext cx="2363252" cy="66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42"/>
            <p:cNvPicPr preferRelativeResize="0"/>
            <p:nvPr/>
          </p:nvPicPr>
          <p:blipFill rotWithShape="1">
            <a:blip r:embed="rId5">
              <a:alphaModFix/>
            </a:blip>
            <a:srcRect r="22732" b="30396"/>
            <a:stretch/>
          </p:blipFill>
          <p:spPr>
            <a:xfrm>
              <a:off x="6415100" y="3283200"/>
              <a:ext cx="2652699" cy="18878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42"/>
          <p:cNvSpPr txBox="1">
            <a:spLocks noGrp="1"/>
          </p:cNvSpPr>
          <p:nvPr>
            <p:ph type="title"/>
          </p:nvPr>
        </p:nvSpPr>
        <p:spPr>
          <a:xfrm>
            <a:off x="1300750" y="1023459"/>
            <a:ext cx="13059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0" name="Google Shape;410;p42"/>
          <p:cNvSpPr txBox="1">
            <a:spLocks noGrp="1"/>
          </p:cNvSpPr>
          <p:nvPr>
            <p:ph type="title" idx="2"/>
          </p:nvPr>
        </p:nvSpPr>
        <p:spPr>
          <a:xfrm>
            <a:off x="3804380" y="1049383"/>
            <a:ext cx="1305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12" name="Google Shape;412;p42"/>
          <p:cNvSpPr txBox="1">
            <a:spLocks noGrp="1"/>
          </p:cNvSpPr>
          <p:nvPr>
            <p:ph type="title" idx="4"/>
          </p:nvPr>
        </p:nvSpPr>
        <p:spPr>
          <a:xfrm>
            <a:off x="3720450" y="3253002"/>
            <a:ext cx="1305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16" name="Google Shape;416;p42"/>
          <p:cNvSpPr txBox="1">
            <a:spLocks noGrp="1"/>
          </p:cNvSpPr>
          <p:nvPr>
            <p:ph type="title" idx="8"/>
          </p:nvPr>
        </p:nvSpPr>
        <p:spPr>
          <a:xfrm>
            <a:off x="6717609" y="1061543"/>
            <a:ext cx="1305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18" name="Google Shape;418;p42"/>
          <p:cNvSpPr txBox="1">
            <a:spLocks noGrp="1"/>
          </p:cNvSpPr>
          <p:nvPr>
            <p:ph type="ctrTitle" idx="13"/>
          </p:nvPr>
        </p:nvSpPr>
        <p:spPr>
          <a:xfrm>
            <a:off x="733165" y="274459"/>
            <a:ext cx="7704000" cy="57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19" name="Google Shape;419;p42"/>
          <p:cNvSpPr txBox="1">
            <a:spLocks noGrp="1"/>
          </p:cNvSpPr>
          <p:nvPr>
            <p:ph type="subTitle" idx="14"/>
          </p:nvPr>
        </p:nvSpPr>
        <p:spPr>
          <a:xfrm>
            <a:off x="3129750" y="3619977"/>
            <a:ext cx="2487300" cy="34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subTitle" idx="16"/>
          </p:nvPr>
        </p:nvSpPr>
        <p:spPr>
          <a:xfrm>
            <a:off x="692960" y="1395602"/>
            <a:ext cx="24873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22" name="Google Shape;422;p42"/>
          <p:cNvSpPr txBox="1">
            <a:spLocks noGrp="1"/>
          </p:cNvSpPr>
          <p:nvPr>
            <p:ph type="subTitle" idx="17"/>
          </p:nvPr>
        </p:nvSpPr>
        <p:spPr>
          <a:xfrm>
            <a:off x="3275333" y="1435338"/>
            <a:ext cx="2700184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System Analysis</a:t>
            </a:r>
            <a:endParaRPr dirty="0"/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18"/>
          </p:nvPr>
        </p:nvSpPr>
        <p:spPr>
          <a:xfrm>
            <a:off x="6224486" y="1443097"/>
            <a:ext cx="2487300" cy="34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System Design</a:t>
            </a:r>
            <a:endParaRPr dirty="0"/>
          </a:p>
        </p:txBody>
      </p:sp>
      <p:pic>
        <p:nvPicPr>
          <p:cNvPr id="424" name="Google Shape;424;p42"/>
          <p:cNvPicPr preferRelativeResize="0"/>
          <p:nvPr/>
        </p:nvPicPr>
        <p:blipFill rotWithShape="1">
          <a:blip r:embed="rId6">
            <a:alphaModFix/>
          </a:blip>
          <a:srcRect l="22607" r="22612" b="45402"/>
          <a:stretch/>
        </p:blipFill>
        <p:spPr>
          <a:xfrm>
            <a:off x="822525" y="3690175"/>
            <a:ext cx="1485850" cy="1480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42"/>
          <p:cNvGrpSpPr/>
          <p:nvPr/>
        </p:nvGrpSpPr>
        <p:grpSpPr>
          <a:xfrm>
            <a:off x="3466575" y="3886300"/>
            <a:ext cx="3100550" cy="1284775"/>
            <a:chOff x="3466575" y="3886300"/>
            <a:chExt cx="3100550" cy="1284775"/>
          </a:xfrm>
        </p:grpSpPr>
        <p:pic>
          <p:nvPicPr>
            <p:cNvPr id="426" name="Google Shape;426;p42"/>
            <p:cNvPicPr preferRelativeResize="0"/>
            <p:nvPr/>
          </p:nvPicPr>
          <p:blipFill rotWithShape="1">
            <a:blip r:embed="rId7">
              <a:alphaModFix/>
            </a:blip>
            <a:srcRect l="31344" r="31344" b="52507"/>
            <a:stretch/>
          </p:blipFill>
          <p:spPr>
            <a:xfrm>
              <a:off x="3466575" y="4228200"/>
              <a:ext cx="740700" cy="9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42"/>
            <p:cNvPicPr preferRelativeResize="0"/>
            <p:nvPr/>
          </p:nvPicPr>
          <p:blipFill rotWithShape="1">
            <a:blip r:embed="rId7">
              <a:alphaModFix/>
            </a:blip>
            <a:srcRect l="29047" r="29043" b="36672"/>
            <a:stretch/>
          </p:blipFill>
          <p:spPr>
            <a:xfrm>
              <a:off x="5735125" y="3886300"/>
              <a:ext cx="832000" cy="12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B44F9A7-FF18-EACC-FCF1-38733FCE70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2443" y="1618608"/>
            <a:ext cx="2335212" cy="66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Introduction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Project Overview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BDB66C-E549-F423-3EAB-3717298997D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383824" y="1223496"/>
            <a:ext cx="2700184" cy="1962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bg1"/>
              </a:buClr>
            </a:pPr>
            <a:endParaRPr lang="en-IN" sz="1050" dirty="0">
              <a:solidFill>
                <a:schemeClr val="bg1"/>
              </a:solidFill>
            </a:endParaRPr>
          </a:p>
          <a:p>
            <a:pPr marL="0" lvl="8" indent="0">
              <a:buClr>
                <a:schemeClr val="bg1"/>
              </a:buClr>
            </a:pPr>
            <a:endParaRPr lang="en-IN" sz="1050" dirty="0" smtClean="0">
              <a:solidFill>
                <a:schemeClr val="bg1"/>
              </a:solidFill>
            </a:endParaRPr>
          </a:p>
          <a:p>
            <a:pPr marL="171450" lvl="8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 </a:t>
            </a:r>
            <a:r>
              <a:rPr lang="en-IN" sz="1050" dirty="0" smtClean="0">
                <a:solidFill>
                  <a:schemeClr val="bg1"/>
                </a:solidFill>
              </a:rPr>
              <a:t>  Existing System   </a:t>
            </a:r>
          </a:p>
          <a:p>
            <a:pPr marL="171450" lvl="8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 </a:t>
            </a:r>
            <a:r>
              <a:rPr lang="en-IN" sz="1050" dirty="0" smtClean="0">
                <a:solidFill>
                  <a:schemeClr val="bg1"/>
                </a:solidFill>
              </a:rPr>
              <a:t>  Proposed System</a:t>
            </a:r>
          </a:p>
          <a:p>
            <a:pPr marL="171450" lvl="8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 </a:t>
            </a:r>
            <a:r>
              <a:rPr lang="en-IN" sz="1050" dirty="0" smtClean="0">
                <a:solidFill>
                  <a:schemeClr val="bg1"/>
                </a:solidFill>
              </a:rPr>
              <a:t>  </a:t>
            </a:r>
            <a:r>
              <a:rPr lang="en-IN" sz="1050" dirty="0">
                <a:solidFill>
                  <a:schemeClr val="bg1"/>
                </a:solidFill>
              </a:rPr>
              <a:t>System Requirement  Specification</a:t>
            </a:r>
          </a:p>
          <a:p>
            <a:pPr marL="171450" lvl="8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   Actor Identification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Identification of use Case 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Use Case Diagram</a:t>
            </a: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   System Requirements  </a:t>
            </a: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   Hardware Requirements </a:t>
            </a:r>
          </a:p>
          <a:p>
            <a:pPr marL="171450" lvl="1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   Software Requirements      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16FD71-2343-7789-639B-D93907693391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417749" y="1389424"/>
            <a:ext cx="2335213" cy="99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Clr>
                <a:schemeClr val="bg1"/>
              </a:buClr>
            </a:pPr>
            <a:endParaRPr lang="en-IN" sz="1050" dirty="0">
              <a:solidFill>
                <a:schemeClr val="bg1"/>
              </a:solidFill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 smtClean="0">
                <a:solidFill>
                  <a:schemeClr val="bg1"/>
                </a:solidFill>
              </a:rPr>
              <a:t>Project Work Flow 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050" dirty="0" smtClean="0">
                <a:solidFill>
                  <a:schemeClr val="bg1"/>
                </a:solidFill>
              </a:rPr>
              <a:t>List of Tables</a:t>
            </a:r>
            <a:endParaRPr lang="en-IN" sz="1050" dirty="0">
              <a:solidFill>
                <a:schemeClr val="bg1"/>
              </a:solidFill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Table Design</a:t>
            </a:r>
          </a:p>
          <a:p>
            <a:pPr algn="l">
              <a:buClr>
                <a:schemeClr val="bg1"/>
              </a:buClr>
            </a:pP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D811174-99C4-A72F-1109-93FB6DB6813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121085" y="3786927"/>
            <a:ext cx="2336800" cy="484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050" dirty="0">
                <a:solidFill>
                  <a:schemeClr val="bg1"/>
                </a:solidFill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/>
      <p:bldP spid="410" grpId="0"/>
      <p:bldP spid="412" grpId="0"/>
      <p:bldP spid="416" grpId="0"/>
      <p:bldP spid="418" grpId="0"/>
      <p:bldP spid="419" grpId="0"/>
      <p:bldP spid="421" grpId="0"/>
      <p:bldP spid="422" grpId="0"/>
      <p:bldP spid="423" grpId="0"/>
      <p:bldP spid="3" grpId="0"/>
      <p:bldP spid="4" grpId="0"/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52"/>
          <p:cNvGrpSpPr/>
          <p:nvPr/>
        </p:nvGrpSpPr>
        <p:grpSpPr>
          <a:xfrm>
            <a:off x="-2505137" y="-946864"/>
            <a:ext cx="12453332" cy="5863050"/>
            <a:chOff x="-2512599" y="-975150"/>
            <a:chExt cx="12453332" cy="5863050"/>
          </a:xfrm>
        </p:grpSpPr>
        <p:pic>
          <p:nvPicPr>
            <p:cNvPr id="640" name="Google Shape;640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7251697" y="4253977"/>
              <a:ext cx="1451834" cy="48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-2512599" y="-975150"/>
              <a:ext cx="4512275" cy="15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6466" y="290375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2541" y="4550250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381;p41">
            <a:extLst>
              <a:ext uri="{FF2B5EF4-FFF2-40B4-BE49-F238E27FC236}">
                <a16:creationId xmlns:a16="http://schemas.microsoft.com/office/drawing/2014/main" id="{5A2AA098-A79F-F617-00F3-1EE5C0BCD22A}"/>
              </a:ext>
            </a:extLst>
          </p:cNvPr>
          <p:cNvSpPr txBox="1">
            <a:spLocks/>
          </p:cNvSpPr>
          <p:nvPr/>
        </p:nvSpPr>
        <p:spPr>
          <a:xfrm>
            <a:off x="454121" y="90787"/>
            <a:ext cx="6177907" cy="938350"/>
          </a:xfrm>
          <a:prstGeom prst="rect">
            <a:avLst/>
          </a:prstGeom>
          <a:noFill/>
          <a:ln>
            <a:noFill/>
          </a:ln>
          <a:effectLst>
            <a:outerShdw dist="47625" dir="258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herry Cream Soda"/>
              <a:buNone/>
              <a:defRPr sz="3500" b="0" i="0" u="none" strike="noStrike" cap="none">
                <a:solidFill>
                  <a:schemeClr val="lt1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herry Cream Soda"/>
              <a:buNone/>
              <a:defRPr sz="5200" b="0" i="0" u="none" strike="noStrike" cap="none">
                <a:solidFill>
                  <a:srgbClr val="191919"/>
                </a:solidFill>
                <a:latin typeface="Cherry Cream Soda"/>
                <a:ea typeface="Cherry Cream Soda"/>
                <a:cs typeface="Cherry Cream Soda"/>
                <a:sym typeface="Cherry Cream Soda"/>
              </a:defRPr>
            </a:lvl9pPr>
          </a:lstStyle>
          <a:p>
            <a:pPr algn="l"/>
            <a:endParaRPr lang="en-IN" b="1" dirty="0"/>
          </a:p>
        </p:txBody>
      </p:sp>
      <p:sp>
        <p:nvSpPr>
          <p:cNvPr id="3" name="Google Shape;381;p41">
            <a:extLst>
              <a:ext uri="{FF2B5EF4-FFF2-40B4-BE49-F238E27FC236}">
                <a16:creationId xmlns:a16="http://schemas.microsoft.com/office/drawing/2014/main" id="{DC4FEC19-D55F-5757-BED8-CFB44F60E5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2351" y="623667"/>
            <a:ext cx="7060335" cy="65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/>
              <a:t>Table4:</a:t>
            </a:r>
            <a:r>
              <a:rPr lang="en-US" b="1" dirty="0"/>
              <a:t> </a:t>
            </a:r>
            <a:r>
              <a:rPr lang="en-US" b="1" dirty="0" err="1"/>
              <a:t>tblFamily</a:t>
            </a:r>
            <a:r>
              <a:rPr lang="en-IN" dirty="0"/>
              <a:t/>
            </a:r>
            <a:br>
              <a:rPr lang="en-IN" dirty="0"/>
            </a:br>
            <a:endParaRPr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BEA0F1-B32F-2EB0-E4B4-4972A05CC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006123"/>
              </p:ext>
            </p:extLst>
          </p:nvPr>
        </p:nvGraphicFramePr>
        <p:xfrm>
          <a:off x="1574958" y="845160"/>
          <a:ext cx="6286501" cy="433435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647177">
                  <a:extLst>
                    <a:ext uri="{9D8B030D-6E8A-4147-A177-3AD203B41FA5}">
                      <a16:colId xmlns:a16="http://schemas.microsoft.com/office/drawing/2014/main" val="4200996682"/>
                    </a:ext>
                  </a:extLst>
                </a:gridCol>
                <a:gridCol w="1496073">
                  <a:extLst>
                    <a:ext uri="{9D8B030D-6E8A-4147-A177-3AD203B41FA5}">
                      <a16:colId xmlns:a16="http://schemas.microsoft.com/office/drawing/2014/main" val="3848335028"/>
                    </a:ext>
                  </a:extLst>
                </a:gridCol>
                <a:gridCol w="1191709">
                  <a:extLst>
                    <a:ext uri="{9D8B030D-6E8A-4147-A177-3AD203B41FA5}">
                      <a16:colId xmlns:a16="http://schemas.microsoft.com/office/drawing/2014/main" val="2745019218"/>
                    </a:ext>
                  </a:extLst>
                </a:gridCol>
                <a:gridCol w="1951542">
                  <a:extLst>
                    <a:ext uri="{9D8B030D-6E8A-4147-A177-3AD203B41FA5}">
                      <a16:colId xmlns:a16="http://schemas.microsoft.com/office/drawing/2014/main" val="1090078937"/>
                    </a:ext>
                  </a:extLst>
                </a:gridCol>
              </a:tblGrid>
              <a:tr h="3054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Field Name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Constraints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7531146"/>
                  </a:ext>
                </a:extLst>
              </a:tr>
              <a:tr h="3054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Int</a:t>
                      </a:r>
                      <a:r>
                        <a:rPr lang="en-US" sz="1400" dirty="0">
                          <a:effectLst/>
                        </a:rPr>
                        <a:t> ,Identity(1,1)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 of user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282673"/>
                  </a:ext>
                </a:extLst>
              </a:tr>
              <a:tr h="3054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FirstName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Nvarchar</a:t>
                      </a:r>
                      <a:r>
                        <a:rPr lang="en-US" sz="1400" dirty="0">
                          <a:effectLst/>
                        </a:rPr>
                        <a:t>(Max)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firstname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9725935"/>
                  </a:ext>
                </a:extLst>
              </a:tr>
              <a:tr h="3054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LastName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Nvarchar</a:t>
                      </a:r>
                      <a:r>
                        <a:rPr lang="en-US" sz="1400" dirty="0">
                          <a:effectLst/>
                        </a:rPr>
                        <a:t>(Max)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 last 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5066559"/>
                  </a:ext>
                </a:extLst>
              </a:tr>
              <a:tr h="4965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inlineRadioOptions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Nvarchar</a:t>
                      </a:r>
                      <a:r>
                        <a:rPr lang="en-US" sz="1400" dirty="0">
                          <a:effectLst/>
                        </a:rPr>
                        <a:t>(Max)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Gender of user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8195"/>
                  </a:ext>
                </a:extLst>
              </a:tr>
              <a:tr h="3054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dob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Nvarchar</a:t>
                      </a:r>
                      <a:r>
                        <a:rPr lang="en-US" sz="1400" dirty="0">
                          <a:effectLst/>
                        </a:rPr>
                        <a:t>(Max)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 of birth of user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529327"/>
                  </a:ext>
                </a:extLst>
              </a:tr>
              <a:tr h="3054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Email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Nvarchar</a:t>
                      </a:r>
                      <a:r>
                        <a:rPr lang="en-US" sz="1400" dirty="0">
                          <a:effectLst/>
                        </a:rPr>
                        <a:t>(Max)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email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4472849"/>
                  </a:ext>
                </a:extLst>
              </a:tr>
              <a:tr h="3098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PhoneNumber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Phone number of user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5471399"/>
                  </a:ext>
                </a:extLst>
              </a:tr>
              <a:tr h="4965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Occupation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Occupation of  user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781162"/>
                  </a:ext>
                </a:extLst>
              </a:tr>
              <a:tr h="61093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ApartmentNumber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apartment number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7061530"/>
                  </a:ext>
                </a:extLst>
              </a:tr>
              <a:tr h="4609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ApartmentName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 apartment 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807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9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52"/>
          <p:cNvGrpSpPr/>
          <p:nvPr/>
        </p:nvGrpSpPr>
        <p:grpSpPr>
          <a:xfrm>
            <a:off x="-2505137" y="-946864"/>
            <a:ext cx="12453332" cy="5863050"/>
            <a:chOff x="-2512599" y="-975150"/>
            <a:chExt cx="12453332" cy="5863050"/>
          </a:xfrm>
        </p:grpSpPr>
        <p:pic>
          <p:nvPicPr>
            <p:cNvPr id="640" name="Google Shape;640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7251697" y="4253977"/>
              <a:ext cx="1451834" cy="48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-2512599" y="-975150"/>
              <a:ext cx="4512275" cy="15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6466" y="290375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2541" y="4550250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Google Shape;381;p41">
            <a:extLst>
              <a:ext uri="{FF2B5EF4-FFF2-40B4-BE49-F238E27FC236}">
                <a16:creationId xmlns:a16="http://schemas.microsoft.com/office/drawing/2014/main" id="{3BCC74A2-837A-9E97-5817-BC393F49838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27245" y="633654"/>
            <a:ext cx="7523231" cy="7239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/>
              <a:t>Table5:</a:t>
            </a:r>
            <a:r>
              <a:rPr lang="en-US" b="1" dirty="0"/>
              <a:t> </a:t>
            </a:r>
            <a:r>
              <a:rPr lang="en-US" b="1" dirty="0" err="1"/>
              <a:t>tblNotice</a:t>
            </a:r>
            <a:r>
              <a:rPr lang="en-IN" dirty="0"/>
              <a:t/>
            </a:r>
            <a:br>
              <a:rPr lang="en-IN" dirty="0"/>
            </a:br>
            <a:endParaRPr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3672B98-850B-C7E6-4E6C-4A7AA9D18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547428"/>
              </p:ext>
            </p:extLst>
          </p:nvPr>
        </p:nvGraphicFramePr>
        <p:xfrm>
          <a:off x="1637545" y="1822841"/>
          <a:ext cx="6553357" cy="177731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18197">
                  <a:extLst>
                    <a:ext uri="{9D8B030D-6E8A-4147-A177-3AD203B41FA5}">
                      <a16:colId xmlns:a16="http://schemas.microsoft.com/office/drawing/2014/main" val="4200996682"/>
                    </a:ext>
                  </a:extLst>
                </a:gridCol>
                <a:gridCol w="1458481">
                  <a:extLst>
                    <a:ext uri="{9D8B030D-6E8A-4147-A177-3AD203B41FA5}">
                      <a16:colId xmlns:a16="http://schemas.microsoft.com/office/drawing/2014/main" val="3848335028"/>
                    </a:ext>
                  </a:extLst>
                </a:gridCol>
                <a:gridCol w="1242296">
                  <a:extLst>
                    <a:ext uri="{9D8B030D-6E8A-4147-A177-3AD203B41FA5}">
                      <a16:colId xmlns:a16="http://schemas.microsoft.com/office/drawing/2014/main" val="2745019218"/>
                    </a:ext>
                  </a:extLst>
                </a:gridCol>
                <a:gridCol w="2034383">
                  <a:extLst>
                    <a:ext uri="{9D8B030D-6E8A-4147-A177-3AD203B41FA5}">
                      <a16:colId xmlns:a16="http://schemas.microsoft.com/office/drawing/2014/main" val="1090078937"/>
                    </a:ext>
                  </a:extLst>
                </a:gridCol>
              </a:tblGrid>
              <a:tr h="3058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Field Name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Data Type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Constraints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7531146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Int,Identity(1,1)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 of user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282673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date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 of Event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9725935"/>
                  </a:ext>
                </a:extLst>
              </a:tr>
              <a:tr h="3058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Title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Event Title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5066559"/>
                  </a:ext>
                </a:extLst>
              </a:tr>
              <a:tr h="4971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Subject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Subject of Event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8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20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52"/>
          <p:cNvGrpSpPr/>
          <p:nvPr/>
        </p:nvGrpSpPr>
        <p:grpSpPr>
          <a:xfrm>
            <a:off x="-2505137" y="-946864"/>
            <a:ext cx="12453332" cy="5863050"/>
            <a:chOff x="-2512599" y="-975150"/>
            <a:chExt cx="12453332" cy="5863050"/>
          </a:xfrm>
        </p:grpSpPr>
        <p:pic>
          <p:nvPicPr>
            <p:cNvPr id="640" name="Google Shape;640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7251697" y="4253977"/>
              <a:ext cx="1451834" cy="48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-2512599" y="-975150"/>
              <a:ext cx="4512275" cy="15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6466" y="290375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2541" y="4550250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381;p41">
            <a:extLst>
              <a:ext uri="{FF2B5EF4-FFF2-40B4-BE49-F238E27FC236}">
                <a16:creationId xmlns:a16="http://schemas.microsoft.com/office/drawing/2014/main" id="{88916D10-F23A-7BFF-1EB7-108613D5E18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54780" y="571210"/>
            <a:ext cx="7439148" cy="5780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/>
              <a:t>Table6:</a:t>
            </a:r>
            <a:r>
              <a:rPr lang="en-US" b="1" dirty="0"/>
              <a:t> </a:t>
            </a:r>
            <a:r>
              <a:rPr lang="en-US" b="1" dirty="0" err="1"/>
              <a:t>tblIncome</a:t>
            </a:r>
            <a:r>
              <a:rPr lang="en-US" b="1" dirty="0"/>
              <a:t> </a:t>
            </a:r>
            <a:r>
              <a:rPr lang="en-IN" dirty="0"/>
              <a:t/>
            </a:r>
            <a:br>
              <a:rPr lang="en-IN" dirty="0"/>
            </a:br>
            <a:endParaRPr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873B38-575B-3E60-CB28-58AC35EF3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00818"/>
              </p:ext>
            </p:extLst>
          </p:nvPr>
        </p:nvGraphicFramePr>
        <p:xfrm>
          <a:off x="1290003" y="1295149"/>
          <a:ext cx="7015551" cy="3069838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930144">
                  <a:extLst>
                    <a:ext uri="{9D8B030D-6E8A-4147-A177-3AD203B41FA5}">
                      <a16:colId xmlns:a16="http://schemas.microsoft.com/office/drawing/2014/main" val="4200996682"/>
                    </a:ext>
                  </a:extLst>
                </a:gridCol>
                <a:gridCol w="1566361">
                  <a:extLst>
                    <a:ext uri="{9D8B030D-6E8A-4147-A177-3AD203B41FA5}">
                      <a16:colId xmlns:a16="http://schemas.microsoft.com/office/drawing/2014/main" val="3848335028"/>
                    </a:ext>
                  </a:extLst>
                </a:gridCol>
                <a:gridCol w="1334185">
                  <a:extLst>
                    <a:ext uri="{9D8B030D-6E8A-4147-A177-3AD203B41FA5}">
                      <a16:colId xmlns:a16="http://schemas.microsoft.com/office/drawing/2014/main" val="2745019218"/>
                    </a:ext>
                  </a:extLst>
                </a:gridCol>
                <a:gridCol w="2184861">
                  <a:extLst>
                    <a:ext uri="{9D8B030D-6E8A-4147-A177-3AD203B41FA5}">
                      <a16:colId xmlns:a16="http://schemas.microsoft.com/office/drawing/2014/main" val="1090078937"/>
                    </a:ext>
                  </a:extLst>
                </a:gridCol>
              </a:tblGrid>
              <a:tr h="3056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Field Name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Data Type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Constraints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7531146"/>
                  </a:ext>
                </a:extLst>
              </a:tr>
              <a:tr h="3056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Field 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Data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Constraints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282673"/>
                  </a:ext>
                </a:extLst>
              </a:tr>
              <a:tr h="3056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Int,Identity(1,1)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 of user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788665"/>
                  </a:ext>
                </a:extLst>
              </a:tr>
              <a:tr h="64818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ApartmentNumber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Nvarchar</a:t>
                      </a:r>
                      <a:r>
                        <a:rPr lang="en-US" sz="1400" dirty="0">
                          <a:effectLst/>
                        </a:rPr>
                        <a:t>(Max)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User apartment number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3177045"/>
                  </a:ext>
                </a:extLst>
              </a:tr>
              <a:tr h="3056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UserName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User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457960"/>
                  </a:ext>
                </a:extLst>
              </a:tr>
              <a:tr h="3056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Event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Event Registration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699026"/>
                  </a:ext>
                </a:extLst>
              </a:tr>
              <a:tr h="5014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paymentamt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Amount to pay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9725935"/>
                  </a:ext>
                </a:extLst>
              </a:tr>
              <a:tr h="3056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date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Not 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Date of Event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5066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5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52"/>
          <p:cNvGrpSpPr/>
          <p:nvPr/>
        </p:nvGrpSpPr>
        <p:grpSpPr>
          <a:xfrm>
            <a:off x="-2505137" y="-946864"/>
            <a:ext cx="12453332" cy="5863050"/>
            <a:chOff x="-2512599" y="-975150"/>
            <a:chExt cx="12453332" cy="5863050"/>
          </a:xfrm>
        </p:grpSpPr>
        <p:pic>
          <p:nvPicPr>
            <p:cNvPr id="640" name="Google Shape;640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7251697" y="4253977"/>
              <a:ext cx="1451834" cy="48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 t="7140" b="15159"/>
            <a:stretch/>
          </p:blipFill>
          <p:spPr>
            <a:xfrm>
              <a:off x="-2512599" y="-975150"/>
              <a:ext cx="4512275" cy="1518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6466" y="290375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2541" y="4550250"/>
              <a:ext cx="1554267" cy="337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Google Shape;381;p41">
            <a:extLst>
              <a:ext uri="{FF2B5EF4-FFF2-40B4-BE49-F238E27FC236}">
                <a16:creationId xmlns:a16="http://schemas.microsoft.com/office/drawing/2014/main" id="{B647185D-B8B2-B916-2A48-0485608ACB6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66144" y="487486"/>
            <a:ext cx="6472197" cy="9131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dirty="0"/>
              <a:t>Table7:</a:t>
            </a:r>
            <a:r>
              <a:rPr lang="en-US" b="1" dirty="0"/>
              <a:t> </a:t>
            </a:r>
            <a:r>
              <a:rPr lang="en-US" b="1" dirty="0" err="1"/>
              <a:t>tblDeduction</a:t>
            </a:r>
            <a:r>
              <a:rPr lang="en-US" b="1" dirty="0"/>
              <a:t> </a:t>
            </a:r>
            <a:r>
              <a:rPr lang="en-IN" dirty="0"/>
              <a:t/>
            </a:r>
            <a:br>
              <a:rPr lang="en-IN" dirty="0"/>
            </a:br>
            <a:endParaRPr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9140CE-9257-9EF0-135B-78E0C332A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716037"/>
              </p:ext>
            </p:extLst>
          </p:nvPr>
        </p:nvGraphicFramePr>
        <p:xfrm>
          <a:off x="1432936" y="1632585"/>
          <a:ext cx="6278128" cy="1811325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706414">
                  <a:extLst>
                    <a:ext uri="{9D8B030D-6E8A-4147-A177-3AD203B41FA5}">
                      <a16:colId xmlns:a16="http://schemas.microsoft.com/office/drawing/2014/main" val="4200996682"/>
                    </a:ext>
                  </a:extLst>
                </a:gridCol>
                <a:gridCol w="1408138">
                  <a:extLst>
                    <a:ext uri="{9D8B030D-6E8A-4147-A177-3AD203B41FA5}">
                      <a16:colId xmlns:a16="http://schemas.microsoft.com/office/drawing/2014/main" val="3848335028"/>
                    </a:ext>
                  </a:extLst>
                </a:gridCol>
                <a:gridCol w="1199415">
                  <a:extLst>
                    <a:ext uri="{9D8B030D-6E8A-4147-A177-3AD203B41FA5}">
                      <a16:colId xmlns:a16="http://schemas.microsoft.com/office/drawing/2014/main" val="2745019218"/>
                    </a:ext>
                  </a:extLst>
                </a:gridCol>
                <a:gridCol w="1964161">
                  <a:extLst>
                    <a:ext uri="{9D8B030D-6E8A-4147-A177-3AD203B41FA5}">
                      <a16:colId xmlns:a16="http://schemas.microsoft.com/office/drawing/2014/main" val="1090078937"/>
                    </a:ext>
                  </a:extLst>
                </a:gridCol>
              </a:tblGrid>
              <a:tr h="2623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Field Name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Data Type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Constraints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7531146"/>
                  </a:ext>
                </a:extLst>
              </a:tr>
              <a:tr h="2623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Not 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Id of user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3282673"/>
                  </a:ext>
                </a:extLst>
              </a:tr>
              <a:tr h="2623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Paymentamt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Not Null</a:t>
                      </a:r>
                      <a:endParaRPr kumimoji="0" lang="en-I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Date of Event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788665"/>
                  </a:ext>
                </a:extLst>
              </a:tr>
              <a:tr h="5311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event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Not Null</a:t>
                      </a:r>
                      <a:endParaRPr kumimoji="0" lang="en-I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Event details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3177045"/>
                  </a:ext>
                </a:extLst>
              </a:tr>
              <a:tr h="26238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date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Nvarchar(Max)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sym typeface="Arial"/>
                        </a:rPr>
                        <a:t>Not Null</a:t>
                      </a:r>
                      <a:endParaRPr kumimoji="0" lang="en-IN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Date of Event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4457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1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2"/>
          <p:cNvSpPr txBox="1">
            <a:spLocks noGrp="1"/>
          </p:cNvSpPr>
          <p:nvPr>
            <p:ph type="ctrTitle"/>
          </p:nvPr>
        </p:nvSpPr>
        <p:spPr>
          <a:xfrm>
            <a:off x="715200" y="1298700"/>
            <a:ext cx="77136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988" name="Google Shape;988;p62"/>
          <p:cNvSpPr txBox="1">
            <a:spLocks noGrp="1"/>
          </p:cNvSpPr>
          <p:nvPr>
            <p:ph type="title" idx="2"/>
          </p:nvPr>
        </p:nvSpPr>
        <p:spPr>
          <a:xfrm>
            <a:off x="3751950" y="665450"/>
            <a:ext cx="16401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</a:rPr>
              <a:t>04</a:t>
            </a:r>
            <a:endParaRPr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7" grpId="0"/>
      <p:bldP spid="98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71"/>
          <p:cNvGrpSpPr/>
          <p:nvPr/>
        </p:nvGrpSpPr>
        <p:grpSpPr>
          <a:xfrm>
            <a:off x="-81925" y="2119000"/>
            <a:ext cx="9225926" cy="3030951"/>
            <a:chOff x="-81925" y="2119000"/>
            <a:chExt cx="9225926" cy="3030951"/>
          </a:xfrm>
        </p:grpSpPr>
        <p:pic>
          <p:nvPicPr>
            <p:cNvPr id="1204" name="Google Shape;1204;p71"/>
            <p:cNvPicPr preferRelativeResize="0"/>
            <p:nvPr/>
          </p:nvPicPr>
          <p:blipFill rotWithShape="1">
            <a:blip r:embed="rId3">
              <a:alphaModFix/>
            </a:blip>
            <a:srcRect b="72932"/>
            <a:stretch/>
          </p:blipFill>
          <p:spPr>
            <a:xfrm>
              <a:off x="-81925" y="4648609"/>
              <a:ext cx="1300225" cy="494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71"/>
            <p:cNvPicPr preferRelativeResize="0"/>
            <p:nvPr/>
          </p:nvPicPr>
          <p:blipFill rotWithShape="1">
            <a:blip r:embed="rId4">
              <a:alphaModFix/>
            </a:blip>
            <a:srcRect b="31707"/>
            <a:stretch/>
          </p:blipFill>
          <p:spPr>
            <a:xfrm>
              <a:off x="4315900" y="3232600"/>
              <a:ext cx="3544198" cy="1910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6" name="Google Shape;1206;p71"/>
            <p:cNvPicPr preferRelativeResize="0"/>
            <p:nvPr/>
          </p:nvPicPr>
          <p:blipFill rotWithShape="1">
            <a:blip r:embed="rId5">
              <a:alphaModFix/>
            </a:blip>
            <a:srcRect b="40782"/>
            <a:stretch/>
          </p:blipFill>
          <p:spPr>
            <a:xfrm>
              <a:off x="832894" y="4089012"/>
              <a:ext cx="2929762" cy="1050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7" name="Google Shape;1207;p71"/>
            <p:cNvPicPr preferRelativeResize="0"/>
            <p:nvPr/>
          </p:nvPicPr>
          <p:blipFill rotWithShape="1">
            <a:blip r:embed="rId3">
              <a:alphaModFix/>
            </a:blip>
            <a:srcRect r="45157" b="39187"/>
            <a:stretch/>
          </p:blipFill>
          <p:spPr>
            <a:xfrm>
              <a:off x="7200300" y="2119000"/>
              <a:ext cx="1943701" cy="30309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1" name="Google Shape;1211;p71"/>
          <p:cNvGrpSpPr/>
          <p:nvPr/>
        </p:nvGrpSpPr>
        <p:grpSpPr>
          <a:xfrm>
            <a:off x="957050" y="2459375"/>
            <a:ext cx="6903049" cy="2690577"/>
            <a:chOff x="957050" y="2459375"/>
            <a:chExt cx="6903049" cy="2690577"/>
          </a:xfrm>
        </p:grpSpPr>
        <p:pic>
          <p:nvPicPr>
            <p:cNvPr id="1212" name="Google Shape;1212;p71"/>
            <p:cNvPicPr preferRelativeResize="0"/>
            <p:nvPr/>
          </p:nvPicPr>
          <p:blipFill rotWithShape="1">
            <a:blip r:embed="rId6">
              <a:alphaModFix/>
            </a:blip>
            <a:srcRect b="50002"/>
            <a:stretch/>
          </p:blipFill>
          <p:spPr>
            <a:xfrm>
              <a:off x="957050" y="4235775"/>
              <a:ext cx="827101" cy="914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3" name="Google Shape;1213;p71"/>
            <p:cNvPicPr preferRelativeResize="0"/>
            <p:nvPr/>
          </p:nvPicPr>
          <p:blipFill rotWithShape="1">
            <a:blip r:embed="rId7">
              <a:alphaModFix/>
            </a:blip>
            <a:srcRect b="44087"/>
            <a:stretch/>
          </p:blipFill>
          <p:spPr>
            <a:xfrm>
              <a:off x="3383175" y="3692225"/>
              <a:ext cx="1213749" cy="1457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71"/>
            <p:cNvPicPr preferRelativeResize="0"/>
            <p:nvPr/>
          </p:nvPicPr>
          <p:blipFill rotWithShape="1">
            <a:blip r:embed="rId8">
              <a:alphaModFix/>
            </a:blip>
            <a:srcRect b="30526"/>
            <a:stretch/>
          </p:blipFill>
          <p:spPr>
            <a:xfrm>
              <a:off x="6067450" y="2459375"/>
              <a:ext cx="1792649" cy="26740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5" name="Google Shape;1215;p71"/>
          <p:cNvGrpSpPr/>
          <p:nvPr/>
        </p:nvGrpSpPr>
        <p:grpSpPr>
          <a:xfrm>
            <a:off x="176700" y="3001150"/>
            <a:ext cx="8653625" cy="2148799"/>
            <a:chOff x="176700" y="3001150"/>
            <a:chExt cx="8653625" cy="2148799"/>
          </a:xfrm>
        </p:grpSpPr>
        <p:pic>
          <p:nvPicPr>
            <p:cNvPr id="1216" name="Google Shape;1216;p71"/>
            <p:cNvPicPr preferRelativeResize="0"/>
            <p:nvPr/>
          </p:nvPicPr>
          <p:blipFill rotWithShape="1">
            <a:blip r:embed="rId9">
              <a:alphaModFix/>
            </a:blip>
            <a:srcRect l="40141" r="31614" b="64979"/>
            <a:stretch/>
          </p:blipFill>
          <p:spPr>
            <a:xfrm>
              <a:off x="4289200" y="3754250"/>
              <a:ext cx="1120450" cy="138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" name="Google Shape;1217;p71"/>
            <p:cNvPicPr preferRelativeResize="0"/>
            <p:nvPr/>
          </p:nvPicPr>
          <p:blipFill rotWithShape="1">
            <a:blip r:embed="rId9">
              <a:alphaModFix/>
            </a:blip>
            <a:srcRect l="40141" r="31614" b="74454"/>
            <a:stretch/>
          </p:blipFill>
          <p:spPr>
            <a:xfrm>
              <a:off x="2056375" y="4395455"/>
              <a:ext cx="827100" cy="74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8" name="Google Shape;1218;p71"/>
            <p:cNvPicPr preferRelativeResize="0"/>
            <p:nvPr/>
          </p:nvPicPr>
          <p:blipFill rotWithShape="1">
            <a:blip r:embed="rId9">
              <a:alphaModFix/>
            </a:blip>
            <a:srcRect l="40141" r="31614" b="76822"/>
            <a:stretch/>
          </p:blipFill>
          <p:spPr>
            <a:xfrm>
              <a:off x="176700" y="4655049"/>
              <a:ext cx="603100" cy="49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9" name="Google Shape;1219;p71"/>
            <p:cNvPicPr preferRelativeResize="0"/>
            <p:nvPr/>
          </p:nvPicPr>
          <p:blipFill rotWithShape="1">
            <a:blip r:embed="rId9">
              <a:alphaModFix/>
            </a:blip>
            <a:srcRect l="40141" r="31614" b="58624"/>
            <a:stretch/>
          </p:blipFill>
          <p:spPr>
            <a:xfrm>
              <a:off x="7367925" y="3001150"/>
              <a:ext cx="1462400" cy="2142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0D0A782-1928-0C1F-5745-120F9B4F0AE7}"/>
              </a:ext>
            </a:extLst>
          </p:cNvPr>
          <p:cNvSpPr/>
          <p:nvPr/>
        </p:nvSpPr>
        <p:spPr>
          <a:xfrm>
            <a:off x="505343" y="315617"/>
            <a:ext cx="80777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entire solution will provide a hassle free, user friendly affordable communication platform to develop healthy relations between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housing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 members and a smarter way of interconnectivity.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Application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manages housing society through “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Notice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technology” that will assist the society members to play their roles effectively. 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Chairman or secretary will play the role of administrator allowing registration of residents so that they can use these registration details to login and to access the services. 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may use concepts of data mining and artificial intelligence And economical management for future work.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oogle Shape;6639;p95">
            <a:extLst>
              <a:ext uri="{FF2B5EF4-FFF2-40B4-BE49-F238E27FC236}">
                <a16:creationId xmlns:a16="http://schemas.microsoft.com/office/drawing/2014/main" id="{EF692C3A-8CF6-B150-F352-CAE1DA233AED}"/>
              </a:ext>
            </a:extLst>
          </p:cNvPr>
          <p:cNvGrpSpPr/>
          <p:nvPr/>
        </p:nvGrpSpPr>
        <p:grpSpPr>
          <a:xfrm>
            <a:off x="150770" y="315617"/>
            <a:ext cx="382363" cy="294764"/>
            <a:chOff x="4998800" y="1632275"/>
            <a:chExt cx="371150" cy="327800"/>
          </a:xfrm>
        </p:grpSpPr>
        <p:sp>
          <p:nvSpPr>
            <p:cNvPr id="10" name="Google Shape;6640;p95">
              <a:extLst>
                <a:ext uri="{FF2B5EF4-FFF2-40B4-BE49-F238E27FC236}">
                  <a16:creationId xmlns:a16="http://schemas.microsoft.com/office/drawing/2014/main" id="{7C5082FE-1019-99BA-55F8-F2BD893F38AB}"/>
                </a:ext>
              </a:extLst>
            </p:cNvPr>
            <p:cNvSpPr/>
            <p:nvPr/>
          </p:nvSpPr>
          <p:spPr>
            <a:xfrm>
              <a:off x="4998800" y="1632275"/>
              <a:ext cx="249600" cy="324975"/>
            </a:xfrm>
            <a:custGeom>
              <a:avLst/>
              <a:gdLst/>
              <a:ahLst/>
              <a:cxnLst/>
              <a:rect l="l" t="t" r="r" b="b"/>
              <a:pathLst>
                <a:path w="9984" h="12999" extrusionOk="0">
                  <a:moveTo>
                    <a:pt x="5784" y="1"/>
                  </a:moveTo>
                  <a:cubicBezTo>
                    <a:pt x="5280" y="1"/>
                    <a:pt x="4723" y="161"/>
                    <a:pt x="4132" y="499"/>
                  </a:cubicBezTo>
                  <a:cubicBezTo>
                    <a:pt x="1856" y="1822"/>
                    <a:pt x="0" y="5362"/>
                    <a:pt x="0" y="8403"/>
                  </a:cubicBezTo>
                  <a:cubicBezTo>
                    <a:pt x="0" y="10216"/>
                    <a:pt x="653" y="11290"/>
                    <a:pt x="1667" y="11865"/>
                  </a:cubicBezTo>
                  <a:lnTo>
                    <a:pt x="3205" y="12750"/>
                  </a:lnTo>
                  <a:cubicBezTo>
                    <a:pt x="3509" y="12913"/>
                    <a:pt x="3849" y="12999"/>
                    <a:pt x="4215" y="12999"/>
                  </a:cubicBezTo>
                  <a:cubicBezTo>
                    <a:pt x="4717" y="12999"/>
                    <a:pt x="5270" y="12839"/>
                    <a:pt x="5851" y="12501"/>
                  </a:cubicBezTo>
                  <a:cubicBezTo>
                    <a:pt x="8136" y="11178"/>
                    <a:pt x="9983" y="7647"/>
                    <a:pt x="9983" y="4597"/>
                  </a:cubicBezTo>
                  <a:cubicBezTo>
                    <a:pt x="9983" y="2037"/>
                    <a:pt x="8643" y="1307"/>
                    <a:pt x="8643" y="1307"/>
                  </a:cubicBezTo>
                  <a:lnTo>
                    <a:pt x="6761" y="233"/>
                  </a:lnTo>
                  <a:cubicBezTo>
                    <a:pt x="6467" y="80"/>
                    <a:pt x="6139" y="1"/>
                    <a:pt x="5784" y="1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41;p95">
              <a:extLst>
                <a:ext uri="{FF2B5EF4-FFF2-40B4-BE49-F238E27FC236}">
                  <a16:creationId xmlns:a16="http://schemas.microsoft.com/office/drawing/2014/main" id="{89EDE494-1710-64AB-E6EB-8BBDCEBF3681}"/>
                </a:ext>
              </a:extLst>
            </p:cNvPr>
            <p:cNvSpPr/>
            <p:nvPr/>
          </p:nvSpPr>
          <p:spPr>
            <a:xfrm>
              <a:off x="5041525" y="1656575"/>
              <a:ext cx="206875" cy="300575"/>
            </a:xfrm>
            <a:custGeom>
              <a:avLst/>
              <a:gdLst/>
              <a:ahLst/>
              <a:cxnLst/>
              <a:rect l="l" t="t" r="r" b="b"/>
              <a:pathLst>
                <a:path w="8275" h="12023" extrusionOk="0">
                  <a:moveTo>
                    <a:pt x="5783" y="0"/>
                  </a:moveTo>
                  <a:cubicBezTo>
                    <a:pt x="5280" y="0"/>
                    <a:pt x="4725" y="160"/>
                    <a:pt x="4142" y="498"/>
                  </a:cubicBezTo>
                  <a:cubicBezTo>
                    <a:pt x="1856" y="1812"/>
                    <a:pt x="1" y="5352"/>
                    <a:pt x="1" y="8402"/>
                  </a:cubicBezTo>
                  <a:cubicBezTo>
                    <a:pt x="1" y="10668"/>
                    <a:pt x="1031" y="12023"/>
                    <a:pt x="2501" y="12023"/>
                  </a:cubicBezTo>
                  <a:cubicBezTo>
                    <a:pt x="3004" y="12023"/>
                    <a:pt x="3559" y="11864"/>
                    <a:pt x="4142" y="11529"/>
                  </a:cubicBezTo>
                  <a:cubicBezTo>
                    <a:pt x="6427" y="10206"/>
                    <a:pt x="8274" y="6675"/>
                    <a:pt x="8274" y="3625"/>
                  </a:cubicBezTo>
                  <a:cubicBezTo>
                    <a:pt x="8274" y="1360"/>
                    <a:pt x="7250" y="0"/>
                    <a:pt x="5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42;p95">
              <a:extLst>
                <a:ext uri="{FF2B5EF4-FFF2-40B4-BE49-F238E27FC236}">
                  <a16:creationId xmlns:a16="http://schemas.microsoft.com/office/drawing/2014/main" id="{998B77F0-AE50-D6D5-EE81-A4339B973813}"/>
                </a:ext>
              </a:extLst>
            </p:cNvPr>
            <p:cNvSpPr/>
            <p:nvPr/>
          </p:nvSpPr>
          <p:spPr>
            <a:xfrm>
              <a:off x="5073325" y="1702550"/>
              <a:ext cx="143500" cy="208725"/>
            </a:xfrm>
            <a:custGeom>
              <a:avLst/>
              <a:gdLst/>
              <a:ahLst/>
              <a:cxnLst/>
              <a:rect l="l" t="t" r="r" b="b"/>
              <a:pathLst>
                <a:path w="5740" h="8349" extrusionOk="0">
                  <a:moveTo>
                    <a:pt x="4008" y="1"/>
                  </a:moveTo>
                  <a:cubicBezTo>
                    <a:pt x="3660" y="1"/>
                    <a:pt x="3275" y="111"/>
                    <a:pt x="2870" y="343"/>
                  </a:cubicBezTo>
                  <a:cubicBezTo>
                    <a:pt x="1289" y="1262"/>
                    <a:pt x="0" y="3719"/>
                    <a:pt x="0" y="5833"/>
                  </a:cubicBezTo>
                  <a:cubicBezTo>
                    <a:pt x="0" y="7408"/>
                    <a:pt x="716" y="8348"/>
                    <a:pt x="1735" y="8348"/>
                  </a:cubicBezTo>
                  <a:cubicBezTo>
                    <a:pt x="2083" y="8348"/>
                    <a:pt x="2467" y="8238"/>
                    <a:pt x="2870" y="8006"/>
                  </a:cubicBezTo>
                  <a:cubicBezTo>
                    <a:pt x="4451" y="7087"/>
                    <a:pt x="5739" y="4630"/>
                    <a:pt x="5739" y="2516"/>
                  </a:cubicBezTo>
                  <a:cubicBezTo>
                    <a:pt x="5739" y="941"/>
                    <a:pt x="5028" y="1"/>
                    <a:pt x="4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43;p95">
              <a:extLst>
                <a:ext uri="{FF2B5EF4-FFF2-40B4-BE49-F238E27FC236}">
                  <a16:creationId xmlns:a16="http://schemas.microsoft.com/office/drawing/2014/main" id="{A9AE5CAE-3DB8-7D7C-6482-EFFAFA383742}"/>
                </a:ext>
              </a:extLst>
            </p:cNvPr>
            <p:cNvSpPr/>
            <p:nvPr/>
          </p:nvSpPr>
          <p:spPr>
            <a:xfrm>
              <a:off x="5105975" y="1750025"/>
              <a:ext cx="78200" cy="113775"/>
            </a:xfrm>
            <a:custGeom>
              <a:avLst/>
              <a:gdLst/>
              <a:ahLst/>
              <a:cxnLst/>
              <a:rect l="l" t="t" r="r" b="b"/>
              <a:pathLst>
                <a:path w="3128" h="4551" extrusionOk="0">
                  <a:moveTo>
                    <a:pt x="2185" y="1"/>
                  </a:moveTo>
                  <a:cubicBezTo>
                    <a:pt x="1995" y="1"/>
                    <a:pt x="1785" y="61"/>
                    <a:pt x="1564" y="188"/>
                  </a:cubicBezTo>
                  <a:cubicBezTo>
                    <a:pt x="696" y="686"/>
                    <a:pt x="0" y="2035"/>
                    <a:pt x="0" y="3186"/>
                  </a:cubicBezTo>
                  <a:cubicBezTo>
                    <a:pt x="0" y="4038"/>
                    <a:pt x="386" y="4550"/>
                    <a:pt x="942" y="4550"/>
                  </a:cubicBezTo>
                  <a:cubicBezTo>
                    <a:pt x="1133" y="4550"/>
                    <a:pt x="1343" y="4490"/>
                    <a:pt x="1564" y="4363"/>
                  </a:cubicBezTo>
                  <a:cubicBezTo>
                    <a:pt x="2431" y="3865"/>
                    <a:pt x="3127" y="2525"/>
                    <a:pt x="3127" y="1373"/>
                  </a:cubicBezTo>
                  <a:cubicBezTo>
                    <a:pt x="3127" y="515"/>
                    <a:pt x="2741" y="1"/>
                    <a:pt x="2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44;p95">
              <a:extLst>
                <a:ext uri="{FF2B5EF4-FFF2-40B4-BE49-F238E27FC236}">
                  <a16:creationId xmlns:a16="http://schemas.microsoft.com/office/drawing/2014/main" id="{0BED9F72-E013-02F3-1163-63069714F931}"/>
                </a:ext>
              </a:extLst>
            </p:cNvPr>
            <p:cNvSpPr/>
            <p:nvPr/>
          </p:nvSpPr>
          <p:spPr>
            <a:xfrm>
              <a:off x="5240425" y="1863400"/>
              <a:ext cx="91300" cy="96675"/>
            </a:xfrm>
            <a:custGeom>
              <a:avLst/>
              <a:gdLst/>
              <a:ahLst/>
              <a:cxnLst/>
              <a:rect l="l" t="t" r="r" b="b"/>
              <a:pathLst>
                <a:path w="3652" h="3867" extrusionOk="0">
                  <a:moveTo>
                    <a:pt x="0" y="0"/>
                  </a:moveTo>
                  <a:lnTo>
                    <a:pt x="559" y="2079"/>
                  </a:lnTo>
                  <a:lnTo>
                    <a:pt x="3652" y="3866"/>
                  </a:lnTo>
                  <a:lnTo>
                    <a:pt x="3652" y="3866"/>
                  </a:lnTo>
                  <a:lnTo>
                    <a:pt x="3093" y="1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45;p95">
              <a:extLst>
                <a:ext uri="{FF2B5EF4-FFF2-40B4-BE49-F238E27FC236}">
                  <a16:creationId xmlns:a16="http://schemas.microsoft.com/office/drawing/2014/main" id="{2A1BE3D0-A25D-017F-C14B-47C8B37C3C26}"/>
                </a:ext>
              </a:extLst>
            </p:cNvPr>
            <p:cNvSpPr/>
            <p:nvPr/>
          </p:nvSpPr>
          <p:spPr>
            <a:xfrm>
              <a:off x="5240425" y="1849225"/>
              <a:ext cx="129525" cy="58650"/>
            </a:xfrm>
            <a:custGeom>
              <a:avLst/>
              <a:gdLst/>
              <a:ahLst/>
              <a:cxnLst/>
              <a:rect l="l" t="t" r="r" b="b"/>
              <a:pathLst>
                <a:path w="5181" h="2346" extrusionOk="0">
                  <a:moveTo>
                    <a:pt x="2097" y="0"/>
                  </a:moveTo>
                  <a:lnTo>
                    <a:pt x="0" y="558"/>
                  </a:lnTo>
                  <a:lnTo>
                    <a:pt x="3102" y="2345"/>
                  </a:lnTo>
                  <a:lnTo>
                    <a:pt x="5181" y="178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646;p95">
              <a:extLst>
                <a:ext uri="{FF2B5EF4-FFF2-40B4-BE49-F238E27FC236}">
                  <a16:creationId xmlns:a16="http://schemas.microsoft.com/office/drawing/2014/main" id="{0973C289-FE97-4BFE-6DA6-A95F7965F19A}"/>
                </a:ext>
              </a:extLst>
            </p:cNvPr>
            <p:cNvSpPr/>
            <p:nvPr/>
          </p:nvSpPr>
          <p:spPr>
            <a:xfrm>
              <a:off x="5136100" y="1801950"/>
              <a:ext cx="201850" cy="120100"/>
            </a:xfrm>
            <a:custGeom>
              <a:avLst/>
              <a:gdLst/>
              <a:ahLst/>
              <a:cxnLst/>
              <a:rect l="l" t="t" r="r" b="b"/>
              <a:pathLst>
                <a:path w="8074" h="4804" extrusionOk="0">
                  <a:moveTo>
                    <a:pt x="630" y="1"/>
                  </a:moveTo>
                  <a:cubicBezTo>
                    <a:pt x="243" y="1"/>
                    <a:pt x="1" y="588"/>
                    <a:pt x="445" y="817"/>
                  </a:cubicBezTo>
                  <a:lnTo>
                    <a:pt x="7275" y="4743"/>
                  </a:lnTo>
                  <a:cubicBezTo>
                    <a:pt x="7335" y="4786"/>
                    <a:pt x="7412" y="4804"/>
                    <a:pt x="7490" y="4804"/>
                  </a:cubicBezTo>
                  <a:cubicBezTo>
                    <a:pt x="7919" y="4804"/>
                    <a:pt x="8074" y="4219"/>
                    <a:pt x="7704" y="4005"/>
                  </a:cubicBezTo>
                  <a:lnTo>
                    <a:pt x="874" y="78"/>
                  </a:lnTo>
                  <a:cubicBezTo>
                    <a:pt x="790" y="24"/>
                    <a:pt x="707" y="1"/>
                    <a:pt x="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6639;p95">
            <a:extLst>
              <a:ext uri="{FF2B5EF4-FFF2-40B4-BE49-F238E27FC236}">
                <a16:creationId xmlns:a16="http://schemas.microsoft.com/office/drawing/2014/main" id="{41A4734E-63B9-977A-6058-D5DE60C0A9F2}"/>
              </a:ext>
            </a:extLst>
          </p:cNvPr>
          <p:cNvGrpSpPr/>
          <p:nvPr/>
        </p:nvGrpSpPr>
        <p:grpSpPr>
          <a:xfrm>
            <a:off x="183870" y="1428518"/>
            <a:ext cx="382363" cy="294764"/>
            <a:chOff x="4998800" y="1632275"/>
            <a:chExt cx="371150" cy="327800"/>
          </a:xfrm>
        </p:grpSpPr>
        <p:sp>
          <p:nvSpPr>
            <p:cNvPr id="26" name="Google Shape;6640;p95">
              <a:extLst>
                <a:ext uri="{FF2B5EF4-FFF2-40B4-BE49-F238E27FC236}">
                  <a16:creationId xmlns:a16="http://schemas.microsoft.com/office/drawing/2014/main" id="{5D96145D-803A-692F-C27A-F9F1E1A0A73C}"/>
                </a:ext>
              </a:extLst>
            </p:cNvPr>
            <p:cNvSpPr/>
            <p:nvPr/>
          </p:nvSpPr>
          <p:spPr>
            <a:xfrm>
              <a:off x="4998800" y="1632275"/>
              <a:ext cx="249600" cy="324975"/>
            </a:xfrm>
            <a:custGeom>
              <a:avLst/>
              <a:gdLst/>
              <a:ahLst/>
              <a:cxnLst/>
              <a:rect l="l" t="t" r="r" b="b"/>
              <a:pathLst>
                <a:path w="9984" h="12999" extrusionOk="0">
                  <a:moveTo>
                    <a:pt x="5784" y="1"/>
                  </a:moveTo>
                  <a:cubicBezTo>
                    <a:pt x="5280" y="1"/>
                    <a:pt x="4723" y="161"/>
                    <a:pt x="4132" y="499"/>
                  </a:cubicBezTo>
                  <a:cubicBezTo>
                    <a:pt x="1856" y="1822"/>
                    <a:pt x="0" y="5362"/>
                    <a:pt x="0" y="8403"/>
                  </a:cubicBezTo>
                  <a:cubicBezTo>
                    <a:pt x="0" y="10216"/>
                    <a:pt x="653" y="11290"/>
                    <a:pt x="1667" y="11865"/>
                  </a:cubicBezTo>
                  <a:lnTo>
                    <a:pt x="3205" y="12750"/>
                  </a:lnTo>
                  <a:cubicBezTo>
                    <a:pt x="3509" y="12913"/>
                    <a:pt x="3849" y="12999"/>
                    <a:pt x="4215" y="12999"/>
                  </a:cubicBezTo>
                  <a:cubicBezTo>
                    <a:pt x="4717" y="12999"/>
                    <a:pt x="5270" y="12839"/>
                    <a:pt x="5851" y="12501"/>
                  </a:cubicBezTo>
                  <a:cubicBezTo>
                    <a:pt x="8136" y="11178"/>
                    <a:pt x="9983" y="7647"/>
                    <a:pt x="9983" y="4597"/>
                  </a:cubicBezTo>
                  <a:cubicBezTo>
                    <a:pt x="9983" y="2037"/>
                    <a:pt x="8643" y="1307"/>
                    <a:pt x="8643" y="1307"/>
                  </a:cubicBezTo>
                  <a:lnTo>
                    <a:pt x="6761" y="233"/>
                  </a:lnTo>
                  <a:cubicBezTo>
                    <a:pt x="6467" y="80"/>
                    <a:pt x="6139" y="1"/>
                    <a:pt x="5784" y="1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641;p95">
              <a:extLst>
                <a:ext uri="{FF2B5EF4-FFF2-40B4-BE49-F238E27FC236}">
                  <a16:creationId xmlns:a16="http://schemas.microsoft.com/office/drawing/2014/main" id="{FAC057B6-28F0-3CC1-C366-604B17967F21}"/>
                </a:ext>
              </a:extLst>
            </p:cNvPr>
            <p:cNvSpPr/>
            <p:nvPr/>
          </p:nvSpPr>
          <p:spPr>
            <a:xfrm>
              <a:off x="5041525" y="1656575"/>
              <a:ext cx="206875" cy="300575"/>
            </a:xfrm>
            <a:custGeom>
              <a:avLst/>
              <a:gdLst/>
              <a:ahLst/>
              <a:cxnLst/>
              <a:rect l="l" t="t" r="r" b="b"/>
              <a:pathLst>
                <a:path w="8275" h="12023" extrusionOk="0">
                  <a:moveTo>
                    <a:pt x="5783" y="0"/>
                  </a:moveTo>
                  <a:cubicBezTo>
                    <a:pt x="5280" y="0"/>
                    <a:pt x="4725" y="160"/>
                    <a:pt x="4142" y="498"/>
                  </a:cubicBezTo>
                  <a:cubicBezTo>
                    <a:pt x="1856" y="1812"/>
                    <a:pt x="1" y="5352"/>
                    <a:pt x="1" y="8402"/>
                  </a:cubicBezTo>
                  <a:cubicBezTo>
                    <a:pt x="1" y="10668"/>
                    <a:pt x="1031" y="12023"/>
                    <a:pt x="2501" y="12023"/>
                  </a:cubicBezTo>
                  <a:cubicBezTo>
                    <a:pt x="3004" y="12023"/>
                    <a:pt x="3559" y="11864"/>
                    <a:pt x="4142" y="11529"/>
                  </a:cubicBezTo>
                  <a:cubicBezTo>
                    <a:pt x="6427" y="10206"/>
                    <a:pt x="8274" y="6675"/>
                    <a:pt x="8274" y="3625"/>
                  </a:cubicBezTo>
                  <a:cubicBezTo>
                    <a:pt x="8274" y="1360"/>
                    <a:pt x="7250" y="0"/>
                    <a:pt x="5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642;p95">
              <a:extLst>
                <a:ext uri="{FF2B5EF4-FFF2-40B4-BE49-F238E27FC236}">
                  <a16:creationId xmlns:a16="http://schemas.microsoft.com/office/drawing/2014/main" id="{61692F57-E7F5-9AA1-A51E-1D8F8D196630}"/>
                </a:ext>
              </a:extLst>
            </p:cNvPr>
            <p:cNvSpPr/>
            <p:nvPr/>
          </p:nvSpPr>
          <p:spPr>
            <a:xfrm>
              <a:off x="5073325" y="1702550"/>
              <a:ext cx="143500" cy="208725"/>
            </a:xfrm>
            <a:custGeom>
              <a:avLst/>
              <a:gdLst/>
              <a:ahLst/>
              <a:cxnLst/>
              <a:rect l="l" t="t" r="r" b="b"/>
              <a:pathLst>
                <a:path w="5740" h="8349" extrusionOk="0">
                  <a:moveTo>
                    <a:pt x="4008" y="1"/>
                  </a:moveTo>
                  <a:cubicBezTo>
                    <a:pt x="3660" y="1"/>
                    <a:pt x="3275" y="111"/>
                    <a:pt x="2870" y="343"/>
                  </a:cubicBezTo>
                  <a:cubicBezTo>
                    <a:pt x="1289" y="1262"/>
                    <a:pt x="0" y="3719"/>
                    <a:pt x="0" y="5833"/>
                  </a:cubicBezTo>
                  <a:cubicBezTo>
                    <a:pt x="0" y="7408"/>
                    <a:pt x="716" y="8348"/>
                    <a:pt x="1735" y="8348"/>
                  </a:cubicBezTo>
                  <a:cubicBezTo>
                    <a:pt x="2083" y="8348"/>
                    <a:pt x="2467" y="8238"/>
                    <a:pt x="2870" y="8006"/>
                  </a:cubicBezTo>
                  <a:cubicBezTo>
                    <a:pt x="4451" y="7087"/>
                    <a:pt x="5739" y="4630"/>
                    <a:pt x="5739" y="2516"/>
                  </a:cubicBezTo>
                  <a:cubicBezTo>
                    <a:pt x="5739" y="941"/>
                    <a:pt x="5028" y="1"/>
                    <a:pt x="4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643;p95">
              <a:extLst>
                <a:ext uri="{FF2B5EF4-FFF2-40B4-BE49-F238E27FC236}">
                  <a16:creationId xmlns:a16="http://schemas.microsoft.com/office/drawing/2014/main" id="{B18FDB0A-558E-1617-C267-6DEF8A7C2F0F}"/>
                </a:ext>
              </a:extLst>
            </p:cNvPr>
            <p:cNvSpPr/>
            <p:nvPr/>
          </p:nvSpPr>
          <p:spPr>
            <a:xfrm>
              <a:off x="5105975" y="1750025"/>
              <a:ext cx="78200" cy="113775"/>
            </a:xfrm>
            <a:custGeom>
              <a:avLst/>
              <a:gdLst/>
              <a:ahLst/>
              <a:cxnLst/>
              <a:rect l="l" t="t" r="r" b="b"/>
              <a:pathLst>
                <a:path w="3128" h="4551" extrusionOk="0">
                  <a:moveTo>
                    <a:pt x="2185" y="1"/>
                  </a:moveTo>
                  <a:cubicBezTo>
                    <a:pt x="1995" y="1"/>
                    <a:pt x="1785" y="61"/>
                    <a:pt x="1564" y="188"/>
                  </a:cubicBezTo>
                  <a:cubicBezTo>
                    <a:pt x="696" y="686"/>
                    <a:pt x="0" y="2035"/>
                    <a:pt x="0" y="3186"/>
                  </a:cubicBezTo>
                  <a:cubicBezTo>
                    <a:pt x="0" y="4038"/>
                    <a:pt x="386" y="4550"/>
                    <a:pt x="942" y="4550"/>
                  </a:cubicBezTo>
                  <a:cubicBezTo>
                    <a:pt x="1133" y="4550"/>
                    <a:pt x="1343" y="4490"/>
                    <a:pt x="1564" y="4363"/>
                  </a:cubicBezTo>
                  <a:cubicBezTo>
                    <a:pt x="2431" y="3865"/>
                    <a:pt x="3127" y="2525"/>
                    <a:pt x="3127" y="1373"/>
                  </a:cubicBezTo>
                  <a:cubicBezTo>
                    <a:pt x="3127" y="515"/>
                    <a:pt x="2741" y="1"/>
                    <a:pt x="2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644;p95">
              <a:extLst>
                <a:ext uri="{FF2B5EF4-FFF2-40B4-BE49-F238E27FC236}">
                  <a16:creationId xmlns:a16="http://schemas.microsoft.com/office/drawing/2014/main" id="{4AE2D985-216C-A9BF-FE71-E4DE2001D223}"/>
                </a:ext>
              </a:extLst>
            </p:cNvPr>
            <p:cNvSpPr/>
            <p:nvPr/>
          </p:nvSpPr>
          <p:spPr>
            <a:xfrm>
              <a:off x="5240425" y="1863400"/>
              <a:ext cx="91300" cy="96675"/>
            </a:xfrm>
            <a:custGeom>
              <a:avLst/>
              <a:gdLst/>
              <a:ahLst/>
              <a:cxnLst/>
              <a:rect l="l" t="t" r="r" b="b"/>
              <a:pathLst>
                <a:path w="3652" h="3867" extrusionOk="0">
                  <a:moveTo>
                    <a:pt x="0" y="0"/>
                  </a:moveTo>
                  <a:lnTo>
                    <a:pt x="559" y="2079"/>
                  </a:lnTo>
                  <a:lnTo>
                    <a:pt x="3652" y="3866"/>
                  </a:lnTo>
                  <a:lnTo>
                    <a:pt x="3652" y="3866"/>
                  </a:lnTo>
                  <a:lnTo>
                    <a:pt x="3093" y="1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645;p95">
              <a:extLst>
                <a:ext uri="{FF2B5EF4-FFF2-40B4-BE49-F238E27FC236}">
                  <a16:creationId xmlns:a16="http://schemas.microsoft.com/office/drawing/2014/main" id="{C2DD5B05-C654-6AD2-C13E-C97751787E85}"/>
                </a:ext>
              </a:extLst>
            </p:cNvPr>
            <p:cNvSpPr/>
            <p:nvPr/>
          </p:nvSpPr>
          <p:spPr>
            <a:xfrm>
              <a:off x="5240425" y="1849225"/>
              <a:ext cx="129525" cy="58650"/>
            </a:xfrm>
            <a:custGeom>
              <a:avLst/>
              <a:gdLst/>
              <a:ahLst/>
              <a:cxnLst/>
              <a:rect l="l" t="t" r="r" b="b"/>
              <a:pathLst>
                <a:path w="5181" h="2346" extrusionOk="0">
                  <a:moveTo>
                    <a:pt x="2097" y="0"/>
                  </a:moveTo>
                  <a:lnTo>
                    <a:pt x="0" y="558"/>
                  </a:lnTo>
                  <a:lnTo>
                    <a:pt x="3102" y="2345"/>
                  </a:lnTo>
                  <a:lnTo>
                    <a:pt x="5181" y="178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46;p95">
              <a:extLst>
                <a:ext uri="{FF2B5EF4-FFF2-40B4-BE49-F238E27FC236}">
                  <a16:creationId xmlns:a16="http://schemas.microsoft.com/office/drawing/2014/main" id="{11876993-AE36-AA25-A061-06B3C6312C6D}"/>
                </a:ext>
              </a:extLst>
            </p:cNvPr>
            <p:cNvSpPr/>
            <p:nvPr/>
          </p:nvSpPr>
          <p:spPr>
            <a:xfrm>
              <a:off x="5136100" y="1801950"/>
              <a:ext cx="201850" cy="120100"/>
            </a:xfrm>
            <a:custGeom>
              <a:avLst/>
              <a:gdLst/>
              <a:ahLst/>
              <a:cxnLst/>
              <a:rect l="l" t="t" r="r" b="b"/>
              <a:pathLst>
                <a:path w="8074" h="4804" extrusionOk="0">
                  <a:moveTo>
                    <a:pt x="630" y="1"/>
                  </a:moveTo>
                  <a:cubicBezTo>
                    <a:pt x="243" y="1"/>
                    <a:pt x="1" y="588"/>
                    <a:pt x="445" y="817"/>
                  </a:cubicBezTo>
                  <a:lnTo>
                    <a:pt x="7275" y="4743"/>
                  </a:lnTo>
                  <a:cubicBezTo>
                    <a:pt x="7335" y="4786"/>
                    <a:pt x="7412" y="4804"/>
                    <a:pt x="7490" y="4804"/>
                  </a:cubicBezTo>
                  <a:cubicBezTo>
                    <a:pt x="7919" y="4804"/>
                    <a:pt x="8074" y="4219"/>
                    <a:pt x="7704" y="4005"/>
                  </a:cubicBezTo>
                  <a:lnTo>
                    <a:pt x="874" y="78"/>
                  </a:lnTo>
                  <a:cubicBezTo>
                    <a:pt x="790" y="24"/>
                    <a:pt x="707" y="1"/>
                    <a:pt x="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6639;p95">
            <a:extLst>
              <a:ext uri="{FF2B5EF4-FFF2-40B4-BE49-F238E27FC236}">
                <a16:creationId xmlns:a16="http://schemas.microsoft.com/office/drawing/2014/main" id="{34E60903-0025-04E7-EAE0-200D3DD40AED}"/>
              </a:ext>
            </a:extLst>
          </p:cNvPr>
          <p:cNvGrpSpPr/>
          <p:nvPr/>
        </p:nvGrpSpPr>
        <p:grpSpPr>
          <a:xfrm>
            <a:off x="194786" y="2213709"/>
            <a:ext cx="382363" cy="294764"/>
            <a:chOff x="4998800" y="1632275"/>
            <a:chExt cx="371150" cy="327800"/>
          </a:xfrm>
        </p:grpSpPr>
        <p:sp>
          <p:nvSpPr>
            <p:cNvPr id="34" name="Google Shape;6640;p95">
              <a:extLst>
                <a:ext uri="{FF2B5EF4-FFF2-40B4-BE49-F238E27FC236}">
                  <a16:creationId xmlns:a16="http://schemas.microsoft.com/office/drawing/2014/main" id="{DDFF375D-CFCB-EE96-03D3-DE5118588B6C}"/>
                </a:ext>
              </a:extLst>
            </p:cNvPr>
            <p:cNvSpPr/>
            <p:nvPr/>
          </p:nvSpPr>
          <p:spPr>
            <a:xfrm>
              <a:off x="4998800" y="1632275"/>
              <a:ext cx="249600" cy="324975"/>
            </a:xfrm>
            <a:custGeom>
              <a:avLst/>
              <a:gdLst/>
              <a:ahLst/>
              <a:cxnLst/>
              <a:rect l="l" t="t" r="r" b="b"/>
              <a:pathLst>
                <a:path w="9984" h="12999" extrusionOk="0">
                  <a:moveTo>
                    <a:pt x="5784" y="1"/>
                  </a:moveTo>
                  <a:cubicBezTo>
                    <a:pt x="5280" y="1"/>
                    <a:pt x="4723" y="161"/>
                    <a:pt x="4132" y="499"/>
                  </a:cubicBezTo>
                  <a:cubicBezTo>
                    <a:pt x="1856" y="1822"/>
                    <a:pt x="0" y="5362"/>
                    <a:pt x="0" y="8403"/>
                  </a:cubicBezTo>
                  <a:cubicBezTo>
                    <a:pt x="0" y="10216"/>
                    <a:pt x="653" y="11290"/>
                    <a:pt x="1667" y="11865"/>
                  </a:cubicBezTo>
                  <a:lnTo>
                    <a:pt x="3205" y="12750"/>
                  </a:lnTo>
                  <a:cubicBezTo>
                    <a:pt x="3509" y="12913"/>
                    <a:pt x="3849" y="12999"/>
                    <a:pt x="4215" y="12999"/>
                  </a:cubicBezTo>
                  <a:cubicBezTo>
                    <a:pt x="4717" y="12999"/>
                    <a:pt x="5270" y="12839"/>
                    <a:pt x="5851" y="12501"/>
                  </a:cubicBezTo>
                  <a:cubicBezTo>
                    <a:pt x="8136" y="11178"/>
                    <a:pt x="9983" y="7647"/>
                    <a:pt x="9983" y="4597"/>
                  </a:cubicBezTo>
                  <a:cubicBezTo>
                    <a:pt x="9983" y="2037"/>
                    <a:pt x="8643" y="1307"/>
                    <a:pt x="8643" y="1307"/>
                  </a:cubicBezTo>
                  <a:lnTo>
                    <a:pt x="6761" y="233"/>
                  </a:lnTo>
                  <a:cubicBezTo>
                    <a:pt x="6467" y="80"/>
                    <a:pt x="6139" y="1"/>
                    <a:pt x="5784" y="1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641;p95">
              <a:extLst>
                <a:ext uri="{FF2B5EF4-FFF2-40B4-BE49-F238E27FC236}">
                  <a16:creationId xmlns:a16="http://schemas.microsoft.com/office/drawing/2014/main" id="{91127059-8B07-589C-3AD1-09A6B9ADF0EE}"/>
                </a:ext>
              </a:extLst>
            </p:cNvPr>
            <p:cNvSpPr/>
            <p:nvPr/>
          </p:nvSpPr>
          <p:spPr>
            <a:xfrm>
              <a:off x="5041525" y="1656575"/>
              <a:ext cx="206875" cy="300575"/>
            </a:xfrm>
            <a:custGeom>
              <a:avLst/>
              <a:gdLst/>
              <a:ahLst/>
              <a:cxnLst/>
              <a:rect l="l" t="t" r="r" b="b"/>
              <a:pathLst>
                <a:path w="8275" h="12023" extrusionOk="0">
                  <a:moveTo>
                    <a:pt x="5783" y="0"/>
                  </a:moveTo>
                  <a:cubicBezTo>
                    <a:pt x="5280" y="0"/>
                    <a:pt x="4725" y="160"/>
                    <a:pt x="4142" y="498"/>
                  </a:cubicBezTo>
                  <a:cubicBezTo>
                    <a:pt x="1856" y="1812"/>
                    <a:pt x="1" y="5352"/>
                    <a:pt x="1" y="8402"/>
                  </a:cubicBezTo>
                  <a:cubicBezTo>
                    <a:pt x="1" y="10668"/>
                    <a:pt x="1031" y="12023"/>
                    <a:pt x="2501" y="12023"/>
                  </a:cubicBezTo>
                  <a:cubicBezTo>
                    <a:pt x="3004" y="12023"/>
                    <a:pt x="3559" y="11864"/>
                    <a:pt x="4142" y="11529"/>
                  </a:cubicBezTo>
                  <a:cubicBezTo>
                    <a:pt x="6427" y="10206"/>
                    <a:pt x="8274" y="6675"/>
                    <a:pt x="8274" y="3625"/>
                  </a:cubicBezTo>
                  <a:cubicBezTo>
                    <a:pt x="8274" y="1360"/>
                    <a:pt x="7250" y="0"/>
                    <a:pt x="5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42;p95">
              <a:extLst>
                <a:ext uri="{FF2B5EF4-FFF2-40B4-BE49-F238E27FC236}">
                  <a16:creationId xmlns:a16="http://schemas.microsoft.com/office/drawing/2014/main" id="{2DB1E287-0CFD-4163-67D1-FA576C74DD4C}"/>
                </a:ext>
              </a:extLst>
            </p:cNvPr>
            <p:cNvSpPr/>
            <p:nvPr/>
          </p:nvSpPr>
          <p:spPr>
            <a:xfrm>
              <a:off x="5073325" y="1702550"/>
              <a:ext cx="143500" cy="208725"/>
            </a:xfrm>
            <a:custGeom>
              <a:avLst/>
              <a:gdLst/>
              <a:ahLst/>
              <a:cxnLst/>
              <a:rect l="l" t="t" r="r" b="b"/>
              <a:pathLst>
                <a:path w="5740" h="8349" extrusionOk="0">
                  <a:moveTo>
                    <a:pt x="4008" y="1"/>
                  </a:moveTo>
                  <a:cubicBezTo>
                    <a:pt x="3660" y="1"/>
                    <a:pt x="3275" y="111"/>
                    <a:pt x="2870" y="343"/>
                  </a:cubicBezTo>
                  <a:cubicBezTo>
                    <a:pt x="1289" y="1262"/>
                    <a:pt x="0" y="3719"/>
                    <a:pt x="0" y="5833"/>
                  </a:cubicBezTo>
                  <a:cubicBezTo>
                    <a:pt x="0" y="7408"/>
                    <a:pt x="716" y="8348"/>
                    <a:pt x="1735" y="8348"/>
                  </a:cubicBezTo>
                  <a:cubicBezTo>
                    <a:pt x="2083" y="8348"/>
                    <a:pt x="2467" y="8238"/>
                    <a:pt x="2870" y="8006"/>
                  </a:cubicBezTo>
                  <a:cubicBezTo>
                    <a:pt x="4451" y="7087"/>
                    <a:pt x="5739" y="4630"/>
                    <a:pt x="5739" y="2516"/>
                  </a:cubicBezTo>
                  <a:cubicBezTo>
                    <a:pt x="5739" y="941"/>
                    <a:pt x="5028" y="1"/>
                    <a:pt x="4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43;p95">
              <a:extLst>
                <a:ext uri="{FF2B5EF4-FFF2-40B4-BE49-F238E27FC236}">
                  <a16:creationId xmlns:a16="http://schemas.microsoft.com/office/drawing/2014/main" id="{D26D297F-BAC3-5CFA-1CDA-2828F60E857F}"/>
                </a:ext>
              </a:extLst>
            </p:cNvPr>
            <p:cNvSpPr/>
            <p:nvPr/>
          </p:nvSpPr>
          <p:spPr>
            <a:xfrm>
              <a:off x="5105975" y="1750025"/>
              <a:ext cx="78200" cy="113775"/>
            </a:xfrm>
            <a:custGeom>
              <a:avLst/>
              <a:gdLst/>
              <a:ahLst/>
              <a:cxnLst/>
              <a:rect l="l" t="t" r="r" b="b"/>
              <a:pathLst>
                <a:path w="3128" h="4551" extrusionOk="0">
                  <a:moveTo>
                    <a:pt x="2185" y="1"/>
                  </a:moveTo>
                  <a:cubicBezTo>
                    <a:pt x="1995" y="1"/>
                    <a:pt x="1785" y="61"/>
                    <a:pt x="1564" y="188"/>
                  </a:cubicBezTo>
                  <a:cubicBezTo>
                    <a:pt x="696" y="686"/>
                    <a:pt x="0" y="2035"/>
                    <a:pt x="0" y="3186"/>
                  </a:cubicBezTo>
                  <a:cubicBezTo>
                    <a:pt x="0" y="4038"/>
                    <a:pt x="386" y="4550"/>
                    <a:pt x="942" y="4550"/>
                  </a:cubicBezTo>
                  <a:cubicBezTo>
                    <a:pt x="1133" y="4550"/>
                    <a:pt x="1343" y="4490"/>
                    <a:pt x="1564" y="4363"/>
                  </a:cubicBezTo>
                  <a:cubicBezTo>
                    <a:pt x="2431" y="3865"/>
                    <a:pt x="3127" y="2525"/>
                    <a:pt x="3127" y="1373"/>
                  </a:cubicBezTo>
                  <a:cubicBezTo>
                    <a:pt x="3127" y="515"/>
                    <a:pt x="2741" y="1"/>
                    <a:pt x="2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44;p95">
              <a:extLst>
                <a:ext uri="{FF2B5EF4-FFF2-40B4-BE49-F238E27FC236}">
                  <a16:creationId xmlns:a16="http://schemas.microsoft.com/office/drawing/2014/main" id="{3B8C2140-1A8F-6F54-3287-1D2A90BFC033}"/>
                </a:ext>
              </a:extLst>
            </p:cNvPr>
            <p:cNvSpPr/>
            <p:nvPr/>
          </p:nvSpPr>
          <p:spPr>
            <a:xfrm>
              <a:off x="5240425" y="1863400"/>
              <a:ext cx="91300" cy="96675"/>
            </a:xfrm>
            <a:custGeom>
              <a:avLst/>
              <a:gdLst/>
              <a:ahLst/>
              <a:cxnLst/>
              <a:rect l="l" t="t" r="r" b="b"/>
              <a:pathLst>
                <a:path w="3652" h="3867" extrusionOk="0">
                  <a:moveTo>
                    <a:pt x="0" y="0"/>
                  </a:moveTo>
                  <a:lnTo>
                    <a:pt x="559" y="2079"/>
                  </a:lnTo>
                  <a:lnTo>
                    <a:pt x="3652" y="3866"/>
                  </a:lnTo>
                  <a:lnTo>
                    <a:pt x="3652" y="3866"/>
                  </a:lnTo>
                  <a:lnTo>
                    <a:pt x="3093" y="1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45;p95">
              <a:extLst>
                <a:ext uri="{FF2B5EF4-FFF2-40B4-BE49-F238E27FC236}">
                  <a16:creationId xmlns:a16="http://schemas.microsoft.com/office/drawing/2014/main" id="{89E7EF8C-EDCA-3D46-BF5E-900AF4B4813C}"/>
                </a:ext>
              </a:extLst>
            </p:cNvPr>
            <p:cNvSpPr/>
            <p:nvPr/>
          </p:nvSpPr>
          <p:spPr>
            <a:xfrm>
              <a:off x="5240425" y="1849225"/>
              <a:ext cx="129525" cy="58650"/>
            </a:xfrm>
            <a:custGeom>
              <a:avLst/>
              <a:gdLst/>
              <a:ahLst/>
              <a:cxnLst/>
              <a:rect l="l" t="t" r="r" b="b"/>
              <a:pathLst>
                <a:path w="5181" h="2346" extrusionOk="0">
                  <a:moveTo>
                    <a:pt x="2097" y="0"/>
                  </a:moveTo>
                  <a:lnTo>
                    <a:pt x="0" y="558"/>
                  </a:lnTo>
                  <a:lnTo>
                    <a:pt x="3102" y="2345"/>
                  </a:lnTo>
                  <a:lnTo>
                    <a:pt x="5181" y="178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46;p95">
              <a:extLst>
                <a:ext uri="{FF2B5EF4-FFF2-40B4-BE49-F238E27FC236}">
                  <a16:creationId xmlns:a16="http://schemas.microsoft.com/office/drawing/2014/main" id="{EACBF560-1A0B-31E1-E761-5660F01E5F5D}"/>
                </a:ext>
              </a:extLst>
            </p:cNvPr>
            <p:cNvSpPr/>
            <p:nvPr/>
          </p:nvSpPr>
          <p:spPr>
            <a:xfrm>
              <a:off x="5136100" y="1801950"/>
              <a:ext cx="201850" cy="120100"/>
            </a:xfrm>
            <a:custGeom>
              <a:avLst/>
              <a:gdLst/>
              <a:ahLst/>
              <a:cxnLst/>
              <a:rect l="l" t="t" r="r" b="b"/>
              <a:pathLst>
                <a:path w="8074" h="4804" extrusionOk="0">
                  <a:moveTo>
                    <a:pt x="630" y="1"/>
                  </a:moveTo>
                  <a:cubicBezTo>
                    <a:pt x="243" y="1"/>
                    <a:pt x="1" y="588"/>
                    <a:pt x="445" y="817"/>
                  </a:cubicBezTo>
                  <a:lnTo>
                    <a:pt x="7275" y="4743"/>
                  </a:lnTo>
                  <a:cubicBezTo>
                    <a:pt x="7335" y="4786"/>
                    <a:pt x="7412" y="4804"/>
                    <a:pt x="7490" y="4804"/>
                  </a:cubicBezTo>
                  <a:cubicBezTo>
                    <a:pt x="7919" y="4804"/>
                    <a:pt x="8074" y="4219"/>
                    <a:pt x="7704" y="4005"/>
                  </a:cubicBezTo>
                  <a:lnTo>
                    <a:pt x="874" y="78"/>
                  </a:lnTo>
                  <a:cubicBezTo>
                    <a:pt x="790" y="24"/>
                    <a:pt x="707" y="1"/>
                    <a:pt x="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6639;p95">
            <a:extLst>
              <a:ext uri="{FF2B5EF4-FFF2-40B4-BE49-F238E27FC236}">
                <a16:creationId xmlns:a16="http://schemas.microsoft.com/office/drawing/2014/main" id="{34E60903-0025-04E7-EAE0-200D3DD40AED}"/>
              </a:ext>
            </a:extLst>
          </p:cNvPr>
          <p:cNvGrpSpPr/>
          <p:nvPr/>
        </p:nvGrpSpPr>
        <p:grpSpPr>
          <a:xfrm>
            <a:off x="238440" y="2877425"/>
            <a:ext cx="382363" cy="294764"/>
            <a:chOff x="4998800" y="1632275"/>
            <a:chExt cx="371150" cy="327800"/>
          </a:xfrm>
        </p:grpSpPr>
        <p:sp>
          <p:nvSpPr>
            <p:cNvPr id="50" name="Google Shape;6640;p95">
              <a:extLst>
                <a:ext uri="{FF2B5EF4-FFF2-40B4-BE49-F238E27FC236}">
                  <a16:creationId xmlns:a16="http://schemas.microsoft.com/office/drawing/2014/main" id="{DDFF375D-CFCB-EE96-03D3-DE5118588B6C}"/>
                </a:ext>
              </a:extLst>
            </p:cNvPr>
            <p:cNvSpPr/>
            <p:nvPr/>
          </p:nvSpPr>
          <p:spPr>
            <a:xfrm>
              <a:off x="4998800" y="1632275"/>
              <a:ext cx="249600" cy="324975"/>
            </a:xfrm>
            <a:custGeom>
              <a:avLst/>
              <a:gdLst/>
              <a:ahLst/>
              <a:cxnLst/>
              <a:rect l="l" t="t" r="r" b="b"/>
              <a:pathLst>
                <a:path w="9984" h="12999" extrusionOk="0">
                  <a:moveTo>
                    <a:pt x="5784" y="1"/>
                  </a:moveTo>
                  <a:cubicBezTo>
                    <a:pt x="5280" y="1"/>
                    <a:pt x="4723" y="161"/>
                    <a:pt x="4132" y="499"/>
                  </a:cubicBezTo>
                  <a:cubicBezTo>
                    <a:pt x="1856" y="1822"/>
                    <a:pt x="0" y="5362"/>
                    <a:pt x="0" y="8403"/>
                  </a:cubicBezTo>
                  <a:cubicBezTo>
                    <a:pt x="0" y="10216"/>
                    <a:pt x="653" y="11290"/>
                    <a:pt x="1667" y="11865"/>
                  </a:cubicBezTo>
                  <a:lnTo>
                    <a:pt x="3205" y="12750"/>
                  </a:lnTo>
                  <a:cubicBezTo>
                    <a:pt x="3509" y="12913"/>
                    <a:pt x="3849" y="12999"/>
                    <a:pt x="4215" y="12999"/>
                  </a:cubicBezTo>
                  <a:cubicBezTo>
                    <a:pt x="4717" y="12999"/>
                    <a:pt x="5270" y="12839"/>
                    <a:pt x="5851" y="12501"/>
                  </a:cubicBezTo>
                  <a:cubicBezTo>
                    <a:pt x="8136" y="11178"/>
                    <a:pt x="9983" y="7647"/>
                    <a:pt x="9983" y="4597"/>
                  </a:cubicBezTo>
                  <a:cubicBezTo>
                    <a:pt x="9983" y="2037"/>
                    <a:pt x="8643" y="1307"/>
                    <a:pt x="8643" y="1307"/>
                  </a:cubicBezTo>
                  <a:lnTo>
                    <a:pt x="6761" y="233"/>
                  </a:lnTo>
                  <a:cubicBezTo>
                    <a:pt x="6467" y="80"/>
                    <a:pt x="6139" y="1"/>
                    <a:pt x="5784" y="1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641;p95">
              <a:extLst>
                <a:ext uri="{FF2B5EF4-FFF2-40B4-BE49-F238E27FC236}">
                  <a16:creationId xmlns:a16="http://schemas.microsoft.com/office/drawing/2014/main" id="{91127059-8B07-589C-3AD1-09A6B9ADF0EE}"/>
                </a:ext>
              </a:extLst>
            </p:cNvPr>
            <p:cNvSpPr/>
            <p:nvPr/>
          </p:nvSpPr>
          <p:spPr>
            <a:xfrm>
              <a:off x="5041525" y="1656575"/>
              <a:ext cx="206875" cy="300575"/>
            </a:xfrm>
            <a:custGeom>
              <a:avLst/>
              <a:gdLst/>
              <a:ahLst/>
              <a:cxnLst/>
              <a:rect l="l" t="t" r="r" b="b"/>
              <a:pathLst>
                <a:path w="8275" h="12023" extrusionOk="0">
                  <a:moveTo>
                    <a:pt x="5783" y="0"/>
                  </a:moveTo>
                  <a:cubicBezTo>
                    <a:pt x="5280" y="0"/>
                    <a:pt x="4725" y="160"/>
                    <a:pt x="4142" y="498"/>
                  </a:cubicBezTo>
                  <a:cubicBezTo>
                    <a:pt x="1856" y="1812"/>
                    <a:pt x="1" y="5352"/>
                    <a:pt x="1" y="8402"/>
                  </a:cubicBezTo>
                  <a:cubicBezTo>
                    <a:pt x="1" y="10668"/>
                    <a:pt x="1031" y="12023"/>
                    <a:pt x="2501" y="12023"/>
                  </a:cubicBezTo>
                  <a:cubicBezTo>
                    <a:pt x="3004" y="12023"/>
                    <a:pt x="3559" y="11864"/>
                    <a:pt x="4142" y="11529"/>
                  </a:cubicBezTo>
                  <a:cubicBezTo>
                    <a:pt x="6427" y="10206"/>
                    <a:pt x="8274" y="6675"/>
                    <a:pt x="8274" y="3625"/>
                  </a:cubicBezTo>
                  <a:cubicBezTo>
                    <a:pt x="8274" y="1360"/>
                    <a:pt x="7250" y="0"/>
                    <a:pt x="5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642;p95">
              <a:extLst>
                <a:ext uri="{FF2B5EF4-FFF2-40B4-BE49-F238E27FC236}">
                  <a16:creationId xmlns:a16="http://schemas.microsoft.com/office/drawing/2014/main" id="{2DB1E287-0CFD-4163-67D1-FA576C74DD4C}"/>
                </a:ext>
              </a:extLst>
            </p:cNvPr>
            <p:cNvSpPr/>
            <p:nvPr/>
          </p:nvSpPr>
          <p:spPr>
            <a:xfrm>
              <a:off x="5073325" y="1702550"/>
              <a:ext cx="143500" cy="208725"/>
            </a:xfrm>
            <a:custGeom>
              <a:avLst/>
              <a:gdLst/>
              <a:ahLst/>
              <a:cxnLst/>
              <a:rect l="l" t="t" r="r" b="b"/>
              <a:pathLst>
                <a:path w="5740" h="8349" extrusionOk="0">
                  <a:moveTo>
                    <a:pt x="4008" y="1"/>
                  </a:moveTo>
                  <a:cubicBezTo>
                    <a:pt x="3660" y="1"/>
                    <a:pt x="3275" y="111"/>
                    <a:pt x="2870" y="343"/>
                  </a:cubicBezTo>
                  <a:cubicBezTo>
                    <a:pt x="1289" y="1262"/>
                    <a:pt x="0" y="3719"/>
                    <a:pt x="0" y="5833"/>
                  </a:cubicBezTo>
                  <a:cubicBezTo>
                    <a:pt x="0" y="7408"/>
                    <a:pt x="716" y="8348"/>
                    <a:pt x="1735" y="8348"/>
                  </a:cubicBezTo>
                  <a:cubicBezTo>
                    <a:pt x="2083" y="8348"/>
                    <a:pt x="2467" y="8238"/>
                    <a:pt x="2870" y="8006"/>
                  </a:cubicBezTo>
                  <a:cubicBezTo>
                    <a:pt x="4451" y="7087"/>
                    <a:pt x="5739" y="4630"/>
                    <a:pt x="5739" y="2516"/>
                  </a:cubicBezTo>
                  <a:cubicBezTo>
                    <a:pt x="5739" y="941"/>
                    <a:pt x="5028" y="1"/>
                    <a:pt x="4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43;p95">
              <a:extLst>
                <a:ext uri="{FF2B5EF4-FFF2-40B4-BE49-F238E27FC236}">
                  <a16:creationId xmlns:a16="http://schemas.microsoft.com/office/drawing/2014/main" id="{D26D297F-BAC3-5CFA-1CDA-2828F60E857F}"/>
                </a:ext>
              </a:extLst>
            </p:cNvPr>
            <p:cNvSpPr/>
            <p:nvPr/>
          </p:nvSpPr>
          <p:spPr>
            <a:xfrm>
              <a:off x="5105975" y="1750025"/>
              <a:ext cx="78200" cy="113775"/>
            </a:xfrm>
            <a:custGeom>
              <a:avLst/>
              <a:gdLst/>
              <a:ahLst/>
              <a:cxnLst/>
              <a:rect l="l" t="t" r="r" b="b"/>
              <a:pathLst>
                <a:path w="3128" h="4551" extrusionOk="0">
                  <a:moveTo>
                    <a:pt x="2185" y="1"/>
                  </a:moveTo>
                  <a:cubicBezTo>
                    <a:pt x="1995" y="1"/>
                    <a:pt x="1785" y="61"/>
                    <a:pt x="1564" y="188"/>
                  </a:cubicBezTo>
                  <a:cubicBezTo>
                    <a:pt x="696" y="686"/>
                    <a:pt x="0" y="2035"/>
                    <a:pt x="0" y="3186"/>
                  </a:cubicBezTo>
                  <a:cubicBezTo>
                    <a:pt x="0" y="4038"/>
                    <a:pt x="386" y="4550"/>
                    <a:pt x="942" y="4550"/>
                  </a:cubicBezTo>
                  <a:cubicBezTo>
                    <a:pt x="1133" y="4550"/>
                    <a:pt x="1343" y="4490"/>
                    <a:pt x="1564" y="4363"/>
                  </a:cubicBezTo>
                  <a:cubicBezTo>
                    <a:pt x="2431" y="3865"/>
                    <a:pt x="3127" y="2525"/>
                    <a:pt x="3127" y="1373"/>
                  </a:cubicBezTo>
                  <a:cubicBezTo>
                    <a:pt x="3127" y="515"/>
                    <a:pt x="2741" y="1"/>
                    <a:pt x="2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44;p95">
              <a:extLst>
                <a:ext uri="{FF2B5EF4-FFF2-40B4-BE49-F238E27FC236}">
                  <a16:creationId xmlns:a16="http://schemas.microsoft.com/office/drawing/2014/main" id="{3B8C2140-1A8F-6F54-3287-1D2A90BFC033}"/>
                </a:ext>
              </a:extLst>
            </p:cNvPr>
            <p:cNvSpPr/>
            <p:nvPr/>
          </p:nvSpPr>
          <p:spPr>
            <a:xfrm>
              <a:off x="5240425" y="1863400"/>
              <a:ext cx="91300" cy="96675"/>
            </a:xfrm>
            <a:custGeom>
              <a:avLst/>
              <a:gdLst/>
              <a:ahLst/>
              <a:cxnLst/>
              <a:rect l="l" t="t" r="r" b="b"/>
              <a:pathLst>
                <a:path w="3652" h="3867" extrusionOk="0">
                  <a:moveTo>
                    <a:pt x="0" y="0"/>
                  </a:moveTo>
                  <a:lnTo>
                    <a:pt x="559" y="2079"/>
                  </a:lnTo>
                  <a:lnTo>
                    <a:pt x="3652" y="3866"/>
                  </a:lnTo>
                  <a:lnTo>
                    <a:pt x="3652" y="3866"/>
                  </a:lnTo>
                  <a:lnTo>
                    <a:pt x="3093" y="1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45;p95">
              <a:extLst>
                <a:ext uri="{FF2B5EF4-FFF2-40B4-BE49-F238E27FC236}">
                  <a16:creationId xmlns:a16="http://schemas.microsoft.com/office/drawing/2014/main" id="{89E7EF8C-EDCA-3D46-BF5E-900AF4B4813C}"/>
                </a:ext>
              </a:extLst>
            </p:cNvPr>
            <p:cNvSpPr/>
            <p:nvPr/>
          </p:nvSpPr>
          <p:spPr>
            <a:xfrm>
              <a:off x="5240425" y="1849225"/>
              <a:ext cx="129525" cy="58650"/>
            </a:xfrm>
            <a:custGeom>
              <a:avLst/>
              <a:gdLst/>
              <a:ahLst/>
              <a:cxnLst/>
              <a:rect l="l" t="t" r="r" b="b"/>
              <a:pathLst>
                <a:path w="5181" h="2346" extrusionOk="0">
                  <a:moveTo>
                    <a:pt x="2097" y="0"/>
                  </a:moveTo>
                  <a:lnTo>
                    <a:pt x="0" y="558"/>
                  </a:lnTo>
                  <a:lnTo>
                    <a:pt x="3102" y="2345"/>
                  </a:lnTo>
                  <a:lnTo>
                    <a:pt x="5181" y="178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646;p95">
              <a:extLst>
                <a:ext uri="{FF2B5EF4-FFF2-40B4-BE49-F238E27FC236}">
                  <a16:creationId xmlns:a16="http://schemas.microsoft.com/office/drawing/2014/main" id="{EACBF560-1A0B-31E1-E761-5660F01E5F5D}"/>
                </a:ext>
              </a:extLst>
            </p:cNvPr>
            <p:cNvSpPr/>
            <p:nvPr/>
          </p:nvSpPr>
          <p:spPr>
            <a:xfrm>
              <a:off x="5136100" y="1801950"/>
              <a:ext cx="201850" cy="120100"/>
            </a:xfrm>
            <a:custGeom>
              <a:avLst/>
              <a:gdLst/>
              <a:ahLst/>
              <a:cxnLst/>
              <a:rect l="l" t="t" r="r" b="b"/>
              <a:pathLst>
                <a:path w="8074" h="4804" extrusionOk="0">
                  <a:moveTo>
                    <a:pt x="630" y="1"/>
                  </a:moveTo>
                  <a:cubicBezTo>
                    <a:pt x="243" y="1"/>
                    <a:pt x="1" y="588"/>
                    <a:pt x="445" y="817"/>
                  </a:cubicBezTo>
                  <a:lnTo>
                    <a:pt x="7275" y="4743"/>
                  </a:lnTo>
                  <a:cubicBezTo>
                    <a:pt x="7335" y="4786"/>
                    <a:pt x="7412" y="4804"/>
                    <a:pt x="7490" y="4804"/>
                  </a:cubicBezTo>
                  <a:cubicBezTo>
                    <a:pt x="7919" y="4804"/>
                    <a:pt x="8074" y="4219"/>
                    <a:pt x="7704" y="4005"/>
                  </a:cubicBezTo>
                  <a:lnTo>
                    <a:pt x="874" y="78"/>
                  </a:lnTo>
                  <a:cubicBezTo>
                    <a:pt x="790" y="24"/>
                    <a:pt x="707" y="1"/>
                    <a:pt x="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47"/>
          <p:cNvGrpSpPr/>
          <p:nvPr/>
        </p:nvGrpSpPr>
        <p:grpSpPr>
          <a:xfrm>
            <a:off x="-550909" y="-309785"/>
            <a:ext cx="10022298" cy="5382074"/>
            <a:chOff x="-320625" y="-45625"/>
            <a:chExt cx="10022298" cy="5382074"/>
          </a:xfrm>
        </p:grpSpPr>
        <p:pic>
          <p:nvPicPr>
            <p:cNvPr id="497" name="Google Shape;497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875551"/>
              <a:ext cx="2248901" cy="973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8475" y="-45625"/>
              <a:ext cx="3644501" cy="117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2088" y="3951125"/>
              <a:ext cx="3784026" cy="8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320625" y="1233525"/>
              <a:ext cx="1676601" cy="364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56325" y="2321475"/>
              <a:ext cx="2545348" cy="8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5053" y="4610100"/>
              <a:ext cx="2248893" cy="726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56325" y="178675"/>
              <a:ext cx="1676601" cy="3642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2" descr="C:\Users\Admin\Downloads\1080x650px_IP_Header_sn-02.png">
            <a:extLst>
              <a:ext uri="{FF2B5EF4-FFF2-40B4-BE49-F238E27FC236}">
                <a16:creationId xmlns:a16="http://schemas.microsoft.com/office/drawing/2014/main" id="{A86C8B0A-9D3E-C4C4-E059-C19F4FFFE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284" y="2316700"/>
            <a:ext cx="4882793" cy="292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\Downloads\1080x650px_IP_Header_sn-01.png">
            <a:extLst>
              <a:ext uri="{FF2B5EF4-FFF2-40B4-BE49-F238E27FC236}">
                <a16:creationId xmlns:a16="http://schemas.microsoft.com/office/drawing/2014/main" id="{4B33FD83-1A24-77E4-101B-5ED416412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586" y="2316700"/>
            <a:ext cx="5207374" cy="289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ABF3370E-F0EE-4E73-DE5D-469F0F97E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99476" y="569961"/>
            <a:ext cx="3269876" cy="1529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D8CF97-A5AB-060E-1FB7-E1D1D1637EC1}"/>
              </a:ext>
            </a:extLst>
          </p:cNvPr>
          <p:cNvSpPr/>
          <p:nvPr/>
        </p:nvSpPr>
        <p:spPr>
          <a:xfrm>
            <a:off x="56807" y="694526"/>
            <a:ext cx="76183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sz="6000" cap="all" dirty="0">
                <a:solidFill>
                  <a:schemeClr val="bg1"/>
                </a:solidFill>
                <a:latin typeface="Barlow SemiBold" panose="00000700000000000000" pitchFamily="2" charset="0"/>
              </a:rPr>
              <a:t>Thank</a:t>
            </a:r>
            <a:endParaRPr lang="de-AT" sz="6000" cap="all" dirty="0">
              <a:solidFill>
                <a:schemeClr val="accent6">
                  <a:lumMod val="75000"/>
                </a:schemeClr>
              </a:solidFill>
              <a:latin typeface="Barlow SemiBold" panose="00000700000000000000" pitchFamily="2" charset="0"/>
            </a:endParaRPr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id="{0108FCAB-0FDE-8150-A0A3-A1DAB7A5E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374207" y="1555989"/>
            <a:ext cx="3184125" cy="15243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BE3E75-6E9D-64A2-E30F-CC78CCE5519E}"/>
              </a:ext>
            </a:extLst>
          </p:cNvPr>
          <p:cNvSpPr/>
          <p:nvPr/>
        </p:nvSpPr>
        <p:spPr>
          <a:xfrm>
            <a:off x="5142692" y="1669813"/>
            <a:ext cx="33687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6000" cap="all" dirty="0">
                <a:solidFill>
                  <a:schemeClr val="bg1"/>
                </a:solidFill>
                <a:latin typeface="Barlow SemiBold" panose="00000700000000000000" pitchFamily="2" charset="0"/>
              </a:rPr>
              <a:t>you</a:t>
            </a:r>
            <a:endParaRPr lang="de-AT" sz="6000" cap="all" dirty="0">
              <a:solidFill>
                <a:schemeClr val="accent6">
                  <a:lumMod val="75000"/>
                </a:schemeClr>
              </a:solidFill>
              <a:latin typeface="Barlow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0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496;p47"/>
          <p:cNvGrpSpPr/>
          <p:nvPr/>
        </p:nvGrpSpPr>
        <p:grpSpPr>
          <a:xfrm>
            <a:off x="-320625" y="-359746"/>
            <a:ext cx="10022298" cy="4209044"/>
            <a:chOff x="-320625" y="-359746"/>
            <a:chExt cx="10022298" cy="4209044"/>
          </a:xfrm>
        </p:grpSpPr>
        <p:pic>
          <p:nvPicPr>
            <p:cNvPr id="4" name="Google Shape;497;p4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875551"/>
              <a:ext cx="2248901" cy="973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498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86891" y="-359746"/>
              <a:ext cx="3644501" cy="117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500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20625" y="1233525"/>
              <a:ext cx="1676601" cy="364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0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56325" y="2321475"/>
              <a:ext cx="2545348" cy="82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503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56325" y="178675"/>
              <a:ext cx="1676601" cy="3642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210;p20">
            <a:extLst>
              <a:ext uri="{FF2B5EF4-FFF2-40B4-BE49-F238E27FC236}">
                <a16:creationId xmlns:a16="http://schemas.microsoft.com/office/drawing/2014/main" id="{4E508D49-60FE-1BFD-F8E5-7ED4D22ED2C3}"/>
              </a:ext>
            </a:extLst>
          </p:cNvPr>
          <p:cNvSpPr/>
          <p:nvPr/>
        </p:nvSpPr>
        <p:spPr>
          <a:xfrm>
            <a:off x="231212" y="5012489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rgbClr val="66AA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15;p20">
            <a:extLst>
              <a:ext uri="{FF2B5EF4-FFF2-40B4-BE49-F238E27FC236}">
                <a16:creationId xmlns:a16="http://schemas.microsoft.com/office/drawing/2014/main" id="{82EEC604-FB4B-8086-A044-9BC88638706F}"/>
              </a:ext>
            </a:extLst>
          </p:cNvPr>
          <p:cNvSpPr/>
          <p:nvPr/>
        </p:nvSpPr>
        <p:spPr>
          <a:xfrm>
            <a:off x="72515" y="4869239"/>
            <a:ext cx="5375855" cy="45719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9" name="Google Shape;216;p20">
            <a:extLst>
              <a:ext uri="{FF2B5EF4-FFF2-40B4-BE49-F238E27FC236}">
                <a16:creationId xmlns:a16="http://schemas.microsoft.com/office/drawing/2014/main" id="{5EE90667-020F-A093-E68F-18F96772528E}"/>
              </a:ext>
            </a:extLst>
          </p:cNvPr>
          <p:cNvGrpSpPr/>
          <p:nvPr/>
        </p:nvGrpSpPr>
        <p:grpSpPr>
          <a:xfrm>
            <a:off x="312156" y="4469782"/>
            <a:ext cx="1028570" cy="677894"/>
            <a:chOff x="1928200" y="3132125"/>
            <a:chExt cx="1512825" cy="997050"/>
          </a:xfrm>
        </p:grpSpPr>
        <p:sp>
          <p:nvSpPr>
            <p:cNvPr id="30" name="Google Shape;217;p20">
              <a:extLst>
                <a:ext uri="{FF2B5EF4-FFF2-40B4-BE49-F238E27FC236}">
                  <a16:creationId xmlns:a16="http://schemas.microsoft.com/office/drawing/2014/main" id="{11B34F7F-433E-2AEF-56AD-4E78A6FFEFB9}"/>
                </a:ext>
              </a:extLst>
            </p:cNvPr>
            <p:cNvSpPr/>
            <p:nvPr/>
          </p:nvSpPr>
          <p:spPr>
            <a:xfrm>
              <a:off x="2718300" y="3132125"/>
              <a:ext cx="416325" cy="261200"/>
            </a:xfrm>
            <a:custGeom>
              <a:avLst/>
              <a:gdLst/>
              <a:ahLst/>
              <a:cxnLst/>
              <a:rect l="l" t="t" r="r" b="b"/>
              <a:pathLst>
                <a:path w="16653" h="10448" extrusionOk="0">
                  <a:moveTo>
                    <a:pt x="8336" y="1"/>
                  </a:moveTo>
                  <a:cubicBezTo>
                    <a:pt x="6313" y="1"/>
                    <a:pt x="4597" y="1526"/>
                    <a:pt x="4396" y="3554"/>
                  </a:cubicBezTo>
                  <a:cubicBezTo>
                    <a:pt x="4104" y="3469"/>
                    <a:pt x="3804" y="3432"/>
                    <a:pt x="3503" y="3432"/>
                  </a:cubicBezTo>
                  <a:cubicBezTo>
                    <a:pt x="1569" y="3432"/>
                    <a:pt x="0" y="5000"/>
                    <a:pt x="0" y="6935"/>
                  </a:cubicBezTo>
                  <a:cubicBezTo>
                    <a:pt x="0" y="8869"/>
                    <a:pt x="1569" y="10447"/>
                    <a:pt x="3503" y="10447"/>
                  </a:cubicBezTo>
                  <a:lnTo>
                    <a:pt x="13581" y="10447"/>
                  </a:lnTo>
                  <a:cubicBezTo>
                    <a:pt x="15271" y="10447"/>
                    <a:pt x="16652" y="9067"/>
                    <a:pt x="16652" y="7376"/>
                  </a:cubicBezTo>
                  <a:cubicBezTo>
                    <a:pt x="16652" y="5682"/>
                    <a:pt x="15281" y="4305"/>
                    <a:pt x="13598" y="4305"/>
                  </a:cubicBezTo>
                  <a:cubicBezTo>
                    <a:pt x="13592" y="4305"/>
                    <a:pt x="13587" y="4305"/>
                    <a:pt x="13581" y="4305"/>
                  </a:cubicBezTo>
                  <a:cubicBezTo>
                    <a:pt x="13093" y="4305"/>
                    <a:pt x="12614" y="4418"/>
                    <a:pt x="12182" y="4643"/>
                  </a:cubicBezTo>
                  <a:cubicBezTo>
                    <a:pt x="12238" y="4389"/>
                    <a:pt x="12266" y="4127"/>
                    <a:pt x="12266" y="3864"/>
                  </a:cubicBezTo>
                  <a:cubicBezTo>
                    <a:pt x="12219" y="1779"/>
                    <a:pt x="10557" y="88"/>
                    <a:pt x="8481" y="3"/>
                  </a:cubicBezTo>
                  <a:cubicBezTo>
                    <a:pt x="8432" y="2"/>
                    <a:pt x="8384" y="1"/>
                    <a:pt x="8336" y="1"/>
                  </a:cubicBezTo>
                  <a:close/>
                </a:path>
              </a:pathLst>
            </a:custGeom>
            <a:solidFill>
              <a:srgbClr val="FFF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8;p20">
              <a:extLst>
                <a:ext uri="{FF2B5EF4-FFF2-40B4-BE49-F238E27FC236}">
                  <a16:creationId xmlns:a16="http://schemas.microsoft.com/office/drawing/2014/main" id="{12BE3D12-21E4-EB08-E7DE-96D6EBAD9114}"/>
                </a:ext>
              </a:extLst>
            </p:cNvPr>
            <p:cNvSpPr/>
            <p:nvPr/>
          </p:nvSpPr>
          <p:spPr>
            <a:xfrm>
              <a:off x="2850725" y="3580650"/>
              <a:ext cx="512350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9;p20">
              <a:extLst>
                <a:ext uri="{FF2B5EF4-FFF2-40B4-BE49-F238E27FC236}">
                  <a16:creationId xmlns:a16="http://schemas.microsoft.com/office/drawing/2014/main" id="{D1846E5C-A883-ADEF-DFF3-4E6A34E824A0}"/>
                </a:ext>
              </a:extLst>
            </p:cNvPr>
            <p:cNvSpPr/>
            <p:nvPr/>
          </p:nvSpPr>
          <p:spPr>
            <a:xfrm>
              <a:off x="2993700" y="3850450"/>
              <a:ext cx="226375" cy="278725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0;p20">
              <a:extLst>
                <a:ext uri="{FF2B5EF4-FFF2-40B4-BE49-F238E27FC236}">
                  <a16:creationId xmlns:a16="http://schemas.microsoft.com/office/drawing/2014/main" id="{9AB4DA8B-15AF-3945-574D-145BAE236B35}"/>
                </a:ext>
              </a:extLst>
            </p:cNvPr>
            <p:cNvSpPr/>
            <p:nvPr/>
          </p:nvSpPr>
          <p:spPr>
            <a:xfrm>
              <a:off x="2844375" y="3580650"/>
              <a:ext cx="596650" cy="250800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1;p20">
              <a:extLst>
                <a:ext uri="{FF2B5EF4-FFF2-40B4-BE49-F238E27FC236}">
                  <a16:creationId xmlns:a16="http://schemas.microsoft.com/office/drawing/2014/main" id="{97A4DAA4-B73A-B909-21C5-D1DE2DAFAF8A}"/>
                </a:ext>
              </a:extLst>
            </p:cNvPr>
            <p:cNvSpPr/>
            <p:nvPr/>
          </p:nvSpPr>
          <p:spPr>
            <a:xfrm>
              <a:off x="2015075" y="3146825"/>
              <a:ext cx="912200" cy="982350"/>
            </a:xfrm>
            <a:custGeom>
              <a:avLst/>
              <a:gdLst/>
              <a:ahLst/>
              <a:cxnLst/>
              <a:rect l="l" t="t" r="r" b="b"/>
              <a:pathLst>
                <a:path w="36488" h="39294" extrusionOk="0">
                  <a:moveTo>
                    <a:pt x="18241" y="0"/>
                  </a:moveTo>
                  <a:cubicBezTo>
                    <a:pt x="17941" y="0"/>
                    <a:pt x="17643" y="78"/>
                    <a:pt x="17375" y="233"/>
                  </a:cubicBezTo>
                  <a:lnTo>
                    <a:pt x="892" y="9596"/>
                  </a:lnTo>
                  <a:cubicBezTo>
                    <a:pt x="338" y="9906"/>
                    <a:pt x="0" y="10488"/>
                    <a:pt x="0" y="11118"/>
                  </a:cubicBezTo>
                  <a:lnTo>
                    <a:pt x="0" y="37537"/>
                  </a:lnTo>
                  <a:cubicBezTo>
                    <a:pt x="0" y="38504"/>
                    <a:pt x="789" y="39293"/>
                    <a:pt x="1757" y="39293"/>
                  </a:cubicBezTo>
                  <a:lnTo>
                    <a:pt x="36488" y="39293"/>
                  </a:lnTo>
                  <a:lnTo>
                    <a:pt x="36488" y="11118"/>
                  </a:lnTo>
                  <a:cubicBezTo>
                    <a:pt x="36488" y="10488"/>
                    <a:pt x="36140" y="9906"/>
                    <a:pt x="35596" y="9596"/>
                  </a:cubicBezTo>
                  <a:lnTo>
                    <a:pt x="19113" y="233"/>
                  </a:lnTo>
                  <a:cubicBezTo>
                    <a:pt x="18841" y="78"/>
                    <a:pt x="18540" y="0"/>
                    <a:pt x="182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2;p20">
              <a:extLst>
                <a:ext uri="{FF2B5EF4-FFF2-40B4-BE49-F238E27FC236}">
                  <a16:creationId xmlns:a16="http://schemas.microsoft.com/office/drawing/2014/main" id="{ACE8ADD8-3F3C-1B43-2D4A-5FFFDFBAAC24}"/>
                </a:ext>
              </a:extLst>
            </p:cNvPr>
            <p:cNvSpPr/>
            <p:nvPr/>
          </p:nvSpPr>
          <p:spPr>
            <a:xfrm>
              <a:off x="2282025" y="3668700"/>
              <a:ext cx="378300" cy="460475"/>
            </a:xfrm>
            <a:custGeom>
              <a:avLst/>
              <a:gdLst/>
              <a:ahLst/>
              <a:cxnLst/>
              <a:rect l="l" t="t" r="r" b="b"/>
              <a:pathLst>
                <a:path w="15132" h="18419" extrusionOk="0">
                  <a:moveTo>
                    <a:pt x="1757" y="1"/>
                  </a:moveTo>
                  <a:cubicBezTo>
                    <a:pt x="780" y="1"/>
                    <a:pt x="1" y="790"/>
                    <a:pt x="1" y="1757"/>
                  </a:cubicBezTo>
                  <a:lnTo>
                    <a:pt x="1" y="18418"/>
                  </a:lnTo>
                  <a:lnTo>
                    <a:pt x="15131" y="18418"/>
                  </a:lnTo>
                  <a:lnTo>
                    <a:pt x="15131" y="1757"/>
                  </a:lnTo>
                  <a:cubicBezTo>
                    <a:pt x="15131" y="790"/>
                    <a:pt x="14342" y="1"/>
                    <a:pt x="13375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3;p20">
              <a:extLst>
                <a:ext uri="{FF2B5EF4-FFF2-40B4-BE49-F238E27FC236}">
                  <a16:creationId xmlns:a16="http://schemas.microsoft.com/office/drawing/2014/main" id="{64F56641-2CA9-4E4D-280D-E9372FEEF833}"/>
                </a:ext>
              </a:extLst>
            </p:cNvPr>
            <p:cNvSpPr/>
            <p:nvPr/>
          </p:nvSpPr>
          <p:spPr>
            <a:xfrm>
              <a:off x="1928200" y="3146825"/>
              <a:ext cx="1083150" cy="367875"/>
            </a:xfrm>
            <a:custGeom>
              <a:avLst/>
              <a:gdLst/>
              <a:ahLst/>
              <a:cxnLst/>
              <a:rect l="l" t="t" r="r" b="b"/>
              <a:pathLst>
                <a:path w="43326" h="14715" extrusionOk="0">
                  <a:moveTo>
                    <a:pt x="21716" y="0"/>
                  </a:moveTo>
                  <a:cubicBezTo>
                    <a:pt x="21416" y="0"/>
                    <a:pt x="21118" y="78"/>
                    <a:pt x="20850" y="233"/>
                  </a:cubicBezTo>
                  <a:lnTo>
                    <a:pt x="1146" y="11418"/>
                  </a:lnTo>
                  <a:cubicBezTo>
                    <a:pt x="301" y="11897"/>
                    <a:pt x="0" y="12977"/>
                    <a:pt x="489" y="13823"/>
                  </a:cubicBezTo>
                  <a:cubicBezTo>
                    <a:pt x="812" y="14392"/>
                    <a:pt x="1403" y="14710"/>
                    <a:pt x="2014" y="14710"/>
                  </a:cubicBezTo>
                  <a:cubicBezTo>
                    <a:pt x="2309" y="14710"/>
                    <a:pt x="2608" y="14636"/>
                    <a:pt x="2884" y="14480"/>
                  </a:cubicBezTo>
                  <a:lnTo>
                    <a:pt x="21714" y="3783"/>
                  </a:lnTo>
                  <a:lnTo>
                    <a:pt x="40545" y="14480"/>
                  </a:lnTo>
                  <a:cubicBezTo>
                    <a:pt x="40808" y="14630"/>
                    <a:pt x="41109" y="14705"/>
                    <a:pt x="41419" y="14715"/>
                  </a:cubicBezTo>
                  <a:cubicBezTo>
                    <a:pt x="42217" y="14715"/>
                    <a:pt x="42921" y="14179"/>
                    <a:pt x="43119" y="13409"/>
                  </a:cubicBezTo>
                  <a:cubicBezTo>
                    <a:pt x="43325" y="12630"/>
                    <a:pt x="42987" y="11813"/>
                    <a:pt x="42292" y="11418"/>
                  </a:cubicBezTo>
                  <a:lnTo>
                    <a:pt x="22588" y="233"/>
                  </a:lnTo>
                  <a:cubicBezTo>
                    <a:pt x="22316" y="78"/>
                    <a:pt x="22015" y="0"/>
                    <a:pt x="21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224;p20">
            <a:extLst>
              <a:ext uri="{FF2B5EF4-FFF2-40B4-BE49-F238E27FC236}">
                <a16:creationId xmlns:a16="http://schemas.microsoft.com/office/drawing/2014/main" id="{2F44A92B-7B96-5A4F-319B-BF37A55782C4}"/>
              </a:ext>
            </a:extLst>
          </p:cNvPr>
          <p:cNvGrpSpPr/>
          <p:nvPr/>
        </p:nvGrpSpPr>
        <p:grpSpPr>
          <a:xfrm>
            <a:off x="3117513" y="4324233"/>
            <a:ext cx="993176" cy="823443"/>
            <a:chOff x="202950" y="1579375"/>
            <a:chExt cx="1537900" cy="1275075"/>
          </a:xfrm>
        </p:grpSpPr>
        <p:sp>
          <p:nvSpPr>
            <p:cNvPr id="38" name="Google Shape;225;p20">
              <a:extLst>
                <a:ext uri="{FF2B5EF4-FFF2-40B4-BE49-F238E27FC236}">
                  <a16:creationId xmlns:a16="http://schemas.microsoft.com/office/drawing/2014/main" id="{3771B66F-2706-A47A-D61B-1701CB02F93D}"/>
                </a:ext>
              </a:extLst>
            </p:cNvPr>
            <p:cNvSpPr/>
            <p:nvPr/>
          </p:nvSpPr>
          <p:spPr>
            <a:xfrm>
              <a:off x="1221225" y="2527600"/>
              <a:ext cx="519625" cy="326850"/>
            </a:xfrm>
            <a:custGeom>
              <a:avLst/>
              <a:gdLst/>
              <a:ahLst/>
              <a:cxnLst/>
              <a:rect l="l" t="t" r="r" b="b"/>
              <a:pathLst>
                <a:path w="20785" h="13074" extrusionOk="0">
                  <a:moveTo>
                    <a:pt x="11242" y="0"/>
                  </a:moveTo>
                  <a:cubicBezTo>
                    <a:pt x="10960" y="0"/>
                    <a:pt x="10698" y="19"/>
                    <a:pt x="10425" y="38"/>
                  </a:cubicBezTo>
                  <a:cubicBezTo>
                    <a:pt x="4048" y="583"/>
                    <a:pt x="0" y="7119"/>
                    <a:pt x="2357" y="13074"/>
                  </a:cubicBezTo>
                  <a:lnTo>
                    <a:pt x="19282" y="13074"/>
                  </a:lnTo>
                  <a:cubicBezTo>
                    <a:pt x="19798" y="13074"/>
                    <a:pt x="20259" y="12726"/>
                    <a:pt x="20409" y="12229"/>
                  </a:cubicBezTo>
                  <a:cubicBezTo>
                    <a:pt x="20662" y="11355"/>
                    <a:pt x="20784" y="10463"/>
                    <a:pt x="20784" y="9561"/>
                  </a:cubicBezTo>
                  <a:cubicBezTo>
                    <a:pt x="20784" y="4283"/>
                    <a:pt x="16511" y="10"/>
                    <a:pt x="112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6;p20">
              <a:extLst>
                <a:ext uri="{FF2B5EF4-FFF2-40B4-BE49-F238E27FC236}">
                  <a16:creationId xmlns:a16="http://schemas.microsoft.com/office/drawing/2014/main" id="{B390BD13-FD8D-F911-6242-6EBDD0FED233}"/>
                </a:ext>
              </a:extLst>
            </p:cNvPr>
            <p:cNvSpPr/>
            <p:nvPr/>
          </p:nvSpPr>
          <p:spPr>
            <a:xfrm>
              <a:off x="1221225" y="2528550"/>
              <a:ext cx="388125" cy="325900"/>
            </a:xfrm>
            <a:custGeom>
              <a:avLst/>
              <a:gdLst/>
              <a:ahLst/>
              <a:cxnLst/>
              <a:rect l="l" t="t" r="r" b="b"/>
              <a:pathLst>
                <a:path w="15525" h="13036" extrusionOk="0">
                  <a:moveTo>
                    <a:pt x="10425" y="0"/>
                  </a:moveTo>
                  <a:cubicBezTo>
                    <a:pt x="4048" y="545"/>
                    <a:pt x="0" y="7081"/>
                    <a:pt x="2357" y="13036"/>
                  </a:cubicBezTo>
                  <a:lnTo>
                    <a:pt x="15177" y="13036"/>
                  </a:lnTo>
                  <a:cubicBezTo>
                    <a:pt x="15412" y="12294"/>
                    <a:pt x="15525" y="11524"/>
                    <a:pt x="15525" y="10754"/>
                  </a:cubicBezTo>
                  <a:cubicBezTo>
                    <a:pt x="15525" y="7513"/>
                    <a:pt x="13478" y="4630"/>
                    <a:pt x="10425" y="3541"/>
                  </a:cubicBezTo>
                  <a:lnTo>
                    <a:pt x="10425" y="0"/>
                  </a:ln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7;p20">
              <a:extLst>
                <a:ext uri="{FF2B5EF4-FFF2-40B4-BE49-F238E27FC236}">
                  <a16:creationId xmlns:a16="http://schemas.microsoft.com/office/drawing/2014/main" id="{6999C039-4177-16CC-EA8E-CFF9AC9E9F58}"/>
                </a:ext>
              </a:extLst>
            </p:cNvPr>
            <p:cNvSpPr/>
            <p:nvPr/>
          </p:nvSpPr>
          <p:spPr>
            <a:xfrm>
              <a:off x="202950" y="2527725"/>
              <a:ext cx="513475" cy="326725"/>
            </a:xfrm>
            <a:custGeom>
              <a:avLst/>
              <a:gdLst/>
              <a:ahLst/>
              <a:cxnLst/>
              <a:rect l="l" t="t" r="r" b="b"/>
              <a:pathLst>
                <a:path w="20539" h="13069" extrusionOk="0">
                  <a:moveTo>
                    <a:pt x="10943" y="0"/>
                  </a:moveTo>
                  <a:cubicBezTo>
                    <a:pt x="4641" y="0"/>
                    <a:pt x="0" y="6072"/>
                    <a:pt x="1783" y="12224"/>
                  </a:cubicBezTo>
                  <a:cubicBezTo>
                    <a:pt x="1933" y="12721"/>
                    <a:pt x="2393" y="13069"/>
                    <a:pt x="2910" y="13069"/>
                  </a:cubicBezTo>
                  <a:lnTo>
                    <a:pt x="19843" y="13069"/>
                  </a:lnTo>
                  <a:cubicBezTo>
                    <a:pt x="20313" y="11886"/>
                    <a:pt x="20538" y="10627"/>
                    <a:pt x="20510" y="9359"/>
                  </a:cubicBezTo>
                  <a:cubicBezTo>
                    <a:pt x="20416" y="4381"/>
                    <a:pt x="16444" y="268"/>
                    <a:pt x="11466" y="14"/>
                  </a:cubicBezTo>
                  <a:cubicBezTo>
                    <a:pt x="11290" y="5"/>
                    <a:pt x="11116" y="0"/>
                    <a:pt x="109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8;p20">
              <a:extLst>
                <a:ext uri="{FF2B5EF4-FFF2-40B4-BE49-F238E27FC236}">
                  <a16:creationId xmlns:a16="http://schemas.microsoft.com/office/drawing/2014/main" id="{0A364F65-9446-3DB3-6650-519D1F6D4802}"/>
                </a:ext>
              </a:extLst>
            </p:cNvPr>
            <p:cNvSpPr/>
            <p:nvPr/>
          </p:nvSpPr>
          <p:spPr>
            <a:xfrm>
              <a:off x="476900" y="1599450"/>
              <a:ext cx="968575" cy="1254775"/>
            </a:xfrm>
            <a:custGeom>
              <a:avLst/>
              <a:gdLst/>
              <a:ahLst/>
              <a:cxnLst/>
              <a:rect l="l" t="t" r="r" b="b"/>
              <a:pathLst>
                <a:path w="38743" h="50191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49017"/>
                  </a:lnTo>
                  <a:cubicBezTo>
                    <a:pt x="1" y="49665"/>
                    <a:pt x="527" y="50191"/>
                    <a:pt x="1175" y="50191"/>
                  </a:cubicBezTo>
                  <a:lnTo>
                    <a:pt x="38742" y="50191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9;p20">
              <a:extLst>
                <a:ext uri="{FF2B5EF4-FFF2-40B4-BE49-F238E27FC236}">
                  <a16:creationId xmlns:a16="http://schemas.microsoft.com/office/drawing/2014/main" id="{6398D260-D505-6D0F-64C7-1FAA9537C404}"/>
                </a:ext>
              </a:extLst>
            </p:cNvPr>
            <p:cNvSpPr/>
            <p:nvPr/>
          </p:nvSpPr>
          <p:spPr>
            <a:xfrm>
              <a:off x="715225" y="2123975"/>
              <a:ext cx="730250" cy="730475"/>
            </a:xfrm>
            <a:custGeom>
              <a:avLst/>
              <a:gdLst/>
              <a:ahLst/>
              <a:cxnLst/>
              <a:rect l="l" t="t" r="r" b="b"/>
              <a:pathLst>
                <a:path w="29210" h="29219" extrusionOk="0">
                  <a:moveTo>
                    <a:pt x="29209" y="1"/>
                  </a:moveTo>
                  <a:lnTo>
                    <a:pt x="0" y="29219"/>
                  </a:lnTo>
                  <a:lnTo>
                    <a:pt x="29209" y="29219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0;p20">
              <a:extLst>
                <a:ext uri="{FF2B5EF4-FFF2-40B4-BE49-F238E27FC236}">
                  <a16:creationId xmlns:a16="http://schemas.microsoft.com/office/drawing/2014/main" id="{97DE2F48-22C5-1A01-F3A5-E3D887D45277}"/>
                </a:ext>
              </a:extLst>
            </p:cNvPr>
            <p:cNvSpPr/>
            <p:nvPr/>
          </p:nvSpPr>
          <p:spPr>
            <a:xfrm>
              <a:off x="1227800" y="2380150"/>
              <a:ext cx="118125" cy="295150"/>
            </a:xfrm>
            <a:custGeom>
              <a:avLst/>
              <a:gdLst/>
              <a:ahLst/>
              <a:cxnLst/>
              <a:rect l="l" t="t" r="r" b="b"/>
              <a:pathLst>
                <a:path w="4725" h="11806" extrusionOk="0">
                  <a:moveTo>
                    <a:pt x="1249" y="0"/>
                  </a:moveTo>
                  <a:cubicBezTo>
                    <a:pt x="56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24" y="11806"/>
                  </a:lnTo>
                  <a:lnTo>
                    <a:pt x="4724" y="1240"/>
                  </a:lnTo>
                  <a:cubicBezTo>
                    <a:pt x="4724" y="554"/>
                    <a:pt x="4170" y="0"/>
                    <a:pt x="3484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1;p20">
              <a:extLst>
                <a:ext uri="{FF2B5EF4-FFF2-40B4-BE49-F238E27FC236}">
                  <a16:creationId xmlns:a16="http://schemas.microsoft.com/office/drawing/2014/main" id="{6DDE64F5-EA1E-BD14-9174-877DD3B69BBD}"/>
                </a:ext>
              </a:extLst>
            </p:cNvPr>
            <p:cNvSpPr/>
            <p:nvPr/>
          </p:nvSpPr>
          <p:spPr>
            <a:xfrm>
              <a:off x="576700" y="2380150"/>
              <a:ext cx="117875" cy="295150"/>
            </a:xfrm>
            <a:custGeom>
              <a:avLst/>
              <a:gdLst/>
              <a:ahLst/>
              <a:cxnLst/>
              <a:rect l="l" t="t" r="r" b="b"/>
              <a:pathLst>
                <a:path w="4715" h="11806" extrusionOk="0">
                  <a:moveTo>
                    <a:pt x="1240" y="0"/>
                  </a:moveTo>
                  <a:cubicBezTo>
                    <a:pt x="554" y="0"/>
                    <a:pt x="0" y="554"/>
                    <a:pt x="0" y="1240"/>
                  </a:cubicBezTo>
                  <a:lnTo>
                    <a:pt x="0" y="11806"/>
                  </a:lnTo>
                  <a:lnTo>
                    <a:pt x="4715" y="11806"/>
                  </a:lnTo>
                  <a:lnTo>
                    <a:pt x="4715" y="1240"/>
                  </a:lnTo>
                  <a:cubicBezTo>
                    <a:pt x="4715" y="554"/>
                    <a:pt x="4161" y="0"/>
                    <a:pt x="347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2;p20">
              <a:extLst>
                <a:ext uri="{FF2B5EF4-FFF2-40B4-BE49-F238E27FC236}">
                  <a16:creationId xmlns:a16="http://schemas.microsoft.com/office/drawing/2014/main" id="{D1061D21-3391-6431-6644-ECAFBCBDCC65}"/>
                </a:ext>
              </a:extLst>
            </p:cNvPr>
            <p:cNvSpPr/>
            <p:nvPr/>
          </p:nvSpPr>
          <p:spPr>
            <a:xfrm>
              <a:off x="476900" y="2675275"/>
              <a:ext cx="968800" cy="179175"/>
            </a:xfrm>
            <a:custGeom>
              <a:avLst/>
              <a:gdLst/>
              <a:ahLst/>
              <a:cxnLst/>
              <a:rect l="l" t="t" r="r" b="b"/>
              <a:pathLst>
                <a:path w="38752" h="7167" extrusionOk="0">
                  <a:moveTo>
                    <a:pt x="1" y="1"/>
                  </a:moveTo>
                  <a:lnTo>
                    <a:pt x="1" y="5993"/>
                  </a:lnTo>
                  <a:cubicBezTo>
                    <a:pt x="1" y="6641"/>
                    <a:pt x="527" y="7167"/>
                    <a:pt x="1175" y="7167"/>
                  </a:cubicBezTo>
                  <a:lnTo>
                    <a:pt x="38752" y="7167"/>
                  </a:lnTo>
                  <a:lnTo>
                    <a:pt x="38752" y="1"/>
                  </a:lnTo>
                  <a:close/>
                </a:path>
              </a:pathLst>
            </a:custGeom>
            <a:solidFill>
              <a:srgbClr val="5F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;p20">
              <a:extLst>
                <a:ext uri="{FF2B5EF4-FFF2-40B4-BE49-F238E27FC236}">
                  <a16:creationId xmlns:a16="http://schemas.microsoft.com/office/drawing/2014/main" id="{95D96AC4-292B-8961-28F5-326E3698FA9E}"/>
                </a:ext>
              </a:extLst>
            </p:cNvPr>
            <p:cNvSpPr/>
            <p:nvPr/>
          </p:nvSpPr>
          <p:spPr>
            <a:xfrm>
              <a:off x="476900" y="2675275"/>
              <a:ext cx="968575" cy="178950"/>
            </a:xfrm>
            <a:custGeom>
              <a:avLst/>
              <a:gdLst/>
              <a:ahLst/>
              <a:cxnLst/>
              <a:rect l="l" t="t" r="r" b="b"/>
              <a:pathLst>
                <a:path w="38743" h="7158" extrusionOk="0">
                  <a:moveTo>
                    <a:pt x="1" y="1"/>
                  </a:moveTo>
                  <a:lnTo>
                    <a:pt x="1" y="5984"/>
                  </a:lnTo>
                  <a:cubicBezTo>
                    <a:pt x="1" y="6632"/>
                    <a:pt x="527" y="7158"/>
                    <a:pt x="1175" y="7158"/>
                  </a:cubicBezTo>
                  <a:lnTo>
                    <a:pt x="38742" y="7158"/>
                  </a:lnTo>
                  <a:lnTo>
                    <a:pt x="387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4;p20">
              <a:extLst>
                <a:ext uri="{FF2B5EF4-FFF2-40B4-BE49-F238E27FC236}">
                  <a16:creationId xmlns:a16="http://schemas.microsoft.com/office/drawing/2014/main" id="{559F97FB-DC5D-3F40-08FD-910E4E72489F}"/>
                </a:ext>
              </a:extLst>
            </p:cNvPr>
            <p:cNvSpPr/>
            <p:nvPr/>
          </p:nvSpPr>
          <p:spPr>
            <a:xfrm>
              <a:off x="715225" y="2675275"/>
              <a:ext cx="730250" cy="178950"/>
            </a:xfrm>
            <a:custGeom>
              <a:avLst/>
              <a:gdLst/>
              <a:ahLst/>
              <a:cxnLst/>
              <a:rect l="l" t="t" r="r" b="b"/>
              <a:pathLst>
                <a:path w="29210" h="7158" extrusionOk="0">
                  <a:moveTo>
                    <a:pt x="7157" y="1"/>
                  </a:moveTo>
                  <a:lnTo>
                    <a:pt x="0" y="7158"/>
                  </a:lnTo>
                  <a:lnTo>
                    <a:pt x="29209" y="7158"/>
                  </a:lnTo>
                  <a:lnTo>
                    <a:pt x="29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5;p20">
              <a:extLst>
                <a:ext uri="{FF2B5EF4-FFF2-40B4-BE49-F238E27FC236}">
                  <a16:creationId xmlns:a16="http://schemas.microsoft.com/office/drawing/2014/main" id="{2AF050E6-0A0F-D15A-3F21-94143830A8F3}"/>
                </a:ext>
              </a:extLst>
            </p:cNvPr>
            <p:cNvSpPr/>
            <p:nvPr/>
          </p:nvSpPr>
          <p:spPr>
            <a:xfrm>
              <a:off x="809375" y="2380150"/>
              <a:ext cx="303625" cy="474300"/>
            </a:xfrm>
            <a:custGeom>
              <a:avLst/>
              <a:gdLst/>
              <a:ahLst/>
              <a:cxnLst/>
              <a:rect l="l" t="t" r="r" b="b"/>
              <a:pathLst>
                <a:path w="12145" h="18972" extrusionOk="0">
                  <a:moveTo>
                    <a:pt x="1250" y="0"/>
                  </a:moveTo>
                  <a:cubicBezTo>
                    <a:pt x="564" y="0"/>
                    <a:pt x="1" y="554"/>
                    <a:pt x="1" y="1240"/>
                  </a:cubicBezTo>
                  <a:lnTo>
                    <a:pt x="1" y="18972"/>
                  </a:lnTo>
                  <a:lnTo>
                    <a:pt x="12144" y="18972"/>
                  </a:lnTo>
                  <a:lnTo>
                    <a:pt x="12144" y="1240"/>
                  </a:lnTo>
                  <a:cubicBezTo>
                    <a:pt x="12144" y="554"/>
                    <a:pt x="11590" y="0"/>
                    <a:pt x="10905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6;p20">
              <a:extLst>
                <a:ext uri="{FF2B5EF4-FFF2-40B4-BE49-F238E27FC236}">
                  <a16:creationId xmlns:a16="http://schemas.microsoft.com/office/drawing/2014/main" id="{654ECEC4-3AD0-618E-3074-26FC95C1B379}"/>
                </a:ext>
              </a:extLst>
            </p:cNvPr>
            <p:cNvSpPr/>
            <p:nvPr/>
          </p:nvSpPr>
          <p:spPr>
            <a:xfrm>
              <a:off x="476900" y="1599450"/>
              <a:ext cx="968575" cy="627175"/>
            </a:xfrm>
            <a:custGeom>
              <a:avLst/>
              <a:gdLst/>
              <a:ahLst/>
              <a:cxnLst/>
              <a:rect l="l" t="t" r="r" b="b"/>
              <a:pathLst>
                <a:path w="38743" h="25087" extrusionOk="0">
                  <a:moveTo>
                    <a:pt x="19376" y="0"/>
                  </a:moveTo>
                  <a:lnTo>
                    <a:pt x="1" y="17394"/>
                  </a:lnTo>
                  <a:lnTo>
                    <a:pt x="1" y="25086"/>
                  </a:lnTo>
                  <a:lnTo>
                    <a:pt x="19376" y="7692"/>
                  </a:lnTo>
                  <a:lnTo>
                    <a:pt x="38742" y="25086"/>
                  </a:lnTo>
                  <a:lnTo>
                    <a:pt x="38742" y="17394"/>
                  </a:lnTo>
                  <a:lnTo>
                    <a:pt x="193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7;p20">
              <a:extLst>
                <a:ext uri="{FF2B5EF4-FFF2-40B4-BE49-F238E27FC236}">
                  <a16:creationId xmlns:a16="http://schemas.microsoft.com/office/drawing/2014/main" id="{AEEA9A4F-748B-F74A-DB1D-B04EE6264E6D}"/>
                </a:ext>
              </a:extLst>
            </p:cNvPr>
            <p:cNvSpPr/>
            <p:nvPr/>
          </p:nvSpPr>
          <p:spPr>
            <a:xfrm>
              <a:off x="323575" y="1579375"/>
              <a:ext cx="1275450" cy="648050"/>
            </a:xfrm>
            <a:custGeom>
              <a:avLst/>
              <a:gdLst/>
              <a:ahLst/>
              <a:cxnLst/>
              <a:rect l="l" t="t" r="r" b="b"/>
              <a:pathLst>
                <a:path w="51018" h="25922" extrusionOk="0">
                  <a:moveTo>
                    <a:pt x="25506" y="0"/>
                  </a:moveTo>
                  <a:cubicBezTo>
                    <a:pt x="24838" y="0"/>
                    <a:pt x="24171" y="240"/>
                    <a:pt x="23640" y="719"/>
                  </a:cubicBezTo>
                  <a:lnTo>
                    <a:pt x="555" y="21447"/>
                  </a:lnTo>
                  <a:cubicBezTo>
                    <a:pt x="38" y="21907"/>
                    <a:pt x="1" y="22686"/>
                    <a:pt x="461" y="23203"/>
                  </a:cubicBezTo>
                  <a:lnTo>
                    <a:pt x="2536" y="25513"/>
                  </a:lnTo>
                  <a:cubicBezTo>
                    <a:pt x="2777" y="25784"/>
                    <a:pt x="3115" y="25921"/>
                    <a:pt x="3454" y="25921"/>
                  </a:cubicBezTo>
                  <a:cubicBezTo>
                    <a:pt x="3750" y="25921"/>
                    <a:pt x="4047" y="25817"/>
                    <a:pt x="4283" y="25607"/>
                  </a:cubicBezTo>
                  <a:lnTo>
                    <a:pt x="25509" y="6551"/>
                  </a:lnTo>
                  <a:lnTo>
                    <a:pt x="46726" y="25607"/>
                  </a:lnTo>
                  <a:cubicBezTo>
                    <a:pt x="46962" y="25817"/>
                    <a:pt x="47259" y="25921"/>
                    <a:pt x="47556" y="25921"/>
                  </a:cubicBezTo>
                  <a:cubicBezTo>
                    <a:pt x="47896" y="25921"/>
                    <a:pt x="48236" y="25784"/>
                    <a:pt x="48482" y="25513"/>
                  </a:cubicBezTo>
                  <a:lnTo>
                    <a:pt x="50558" y="23203"/>
                  </a:lnTo>
                  <a:cubicBezTo>
                    <a:pt x="51018" y="22686"/>
                    <a:pt x="50971" y="21907"/>
                    <a:pt x="50464" y="21447"/>
                  </a:cubicBezTo>
                  <a:lnTo>
                    <a:pt x="27378" y="719"/>
                  </a:lnTo>
                  <a:cubicBezTo>
                    <a:pt x="26843" y="240"/>
                    <a:pt x="26174" y="0"/>
                    <a:pt x="25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8;p20">
              <a:extLst>
                <a:ext uri="{FF2B5EF4-FFF2-40B4-BE49-F238E27FC236}">
                  <a16:creationId xmlns:a16="http://schemas.microsoft.com/office/drawing/2014/main" id="{C18C71ED-0E33-5EC8-4C56-22C178090712}"/>
                </a:ext>
              </a:extLst>
            </p:cNvPr>
            <p:cNvSpPr/>
            <p:nvPr/>
          </p:nvSpPr>
          <p:spPr>
            <a:xfrm>
              <a:off x="1015775" y="2593800"/>
              <a:ext cx="46275" cy="71875"/>
            </a:xfrm>
            <a:custGeom>
              <a:avLst/>
              <a:gdLst/>
              <a:ahLst/>
              <a:cxnLst/>
              <a:rect l="l" t="t" r="r" b="b"/>
              <a:pathLst>
                <a:path w="1851" h="2875" extrusionOk="0">
                  <a:moveTo>
                    <a:pt x="921" y="1"/>
                  </a:moveTo>
                  <a:cubicBezTo>
                    <a:pt x="413" y="1"/>
                    <a:pt x="0" y="424"/>
                    <a:pt x="19" y="940"/>
                  </a:cubicBezTo>
                  <a:lnTo>
                    <a:pt x="19" y="1964"/>
                  </a:lnTo>
                  <a:cubicBezTo>
                    <a:pt x="19" y="2471"/>
                    <a:pt x="423" y="2875"/>
                    <a:pt x="921" y="2875"/>
                  </a:cubicBezTo>
                  <a:cubicBezTo>
                    <a:pt x="1428" y="2875"/>
                    <a:pt x="1832" y="2471"/>
                    <a:pt x="1832" y="1964"/>
                  </a:cubicBezTo>
                  <a:lnTo>
                    <a:pt x="1832" y="940"/>
                  </a:lnTo>
                  <a:cubicBezTo>
                    <a:pt x="1850" y="424"/>
                    <a:pt x="1437" y="1"/>
                    <a:pt x="921" y="1"/>
                  </a:cubicBezTo>
                  <a:close/>
                </a:path>
              </a:pathLst>
            </a:custGeom>
            <a:solidFill>
              <a:srgbClr val="66A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9;p20">
              <a:extLst>
                <a:ext uri="{FF2B5EF4-FFF2-40B4-BE49-F238E27FC236}">
                  <a16:creationId xmlns:a16="http://schemas.microsoft.com/office/drawing/2014/main" id="{65CF33EC-6317-0DE9-7A53-F6A32ECDF091}"/>
                </a:ext>
              </a:extLst>
            </p:cNvPr>
            <p:cNvSpPr/>
            <p:nvPr/>
          </p:nvSpPr>
          <p:spPr>
            <a:xfrm>
              <a:off x="827225" y="2009625"/>
              <a:ext cx="258075" cy="248250"/>
            </a:xfrm>
            <a:custGeom>
              <a:avLst/>
              <a:gdLst/>
              <a:ahLst/>
              <a:cxnLst/>
              <a:rect l="l" t="t" r="r" b="b"/>
              <a:pathLst>
                <a:path w="10323" h="9930" extrusionOk="0">
                  <a:moveTo>
                    <a:pt x="5363" y="1"/>
                  </a:moveTo>
                  <a:cubicBezTo>
                    <a:pt x="3353" y="1"/>
                    <a:pt x="1541" y="1203"/>
                    <a:pt x="771" y="3063"/>
                  </a:cubicBezTo>
                  <a:cubicBezTo>
                    <a:pt x="0" y="4922"/>
                    <a:pt x="432" y="7054"/>
                    <a:pt x="1851" y="8472"/>
                  </a:cubicBezTo>
                  <a:cubicBezTo>
                    <a:pt x="2801" y="9422"/>
                    <a:pt x="4071" y="9930"/>
                    <a:pt x="5365" y="9930"/>
                  </a:cubicBezTo>
                  <a:cubicBezTo>
                    <a:pt x="6003" y="9930"/>
                    <a:pt x="6647" y="9807"/>
                    <a:pt x="7260" y="9553"/>
                  </a:cubicBezTo>
                  <a:cubicBezTo>
                    <a:pt x="9120" y="8782"/>
                    <a:pt x="10322" y="6970"/>
                    <a:pt x="10322" y="4960"/>
                  </a:cubicBezTo>
                  <a:cubicBezTo>
                    <a:pt x="10322" y="2217"/>
                    <a:pt x="8106" y="1"/>
                    <a:pt x="5363" y="1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0;p20">
              <a:extLst>
                <a:ext uri="{FF2B5EF4-FFF2-40B4-BE49-F238E27FC236}">
                  <a16:creationId xmlns:a16="http://schemas.microsoft.com/office/drawing/2014/main" id="{E0826C6F-19E3-F241-67B8-7794BE591045}"/>
                </a:ext>
              </a:extLst>
            </p:cNvPr>
            <p:cNvSpPr/>
            <p:nvPr/>
          </p:nvSpPr>
          <p:spPr>
            <a:xfrm>
              <a:off x="1235775" y="2642175"/>
              <a:ext cx="355775" cy="212275"/>
            </a:xfrm>
            <a:custGeom>
              <a:avLst/>
              <a:gdLst/>
              <a:ahLst/>
              <a:cxnLst/>
              <a:rect l="l" t="t" r="r" b="b"/>
              <a:pathLst>
                <a:path w="14231" h="8491" extrusionOk="0">
                  <a:moveTo>
                    <a:pt x="7316" y="1"/>
                  </a:moveTo>
                  <a:cubicBezTo>
                    <a:pt x="7155" y="1"/>
                    <a:pt x="6992" y="7"/>
                    <a:pt x="6828" y="19"/>
                  </a:cubicBezTo>
                  <a:cubicBezTo>
                    <a:pt x="2658" y="339"/>
                    <a:pt x="0" y="4603"/>
                    <a:pt x="1541" y="8491"/>
                  </a:cubicBezTo>
                  <a:lnTo>
                    <a:pt x="12201" y="8491"/>
                  </a:lnTo>
                  <a:cubicBezTo>
                    <a:pt x="12745" y="8482"/>
                    <a:pt x="13215" y="8106"/>
                    <a:pt x="13346" y="7580"/>
                  </a:cubicBezTo>
                  <a:cubicBezTo>
                    <a:pt x="14230" y="3665"/>
                    <a:pt x="11241" y="1"/>
                    <a:pt x="7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41;p20">
            <a:extLst>
              <a:ext uri="{FF2B5EF4-FFF2-40B4-BE49-F238E27FC236}">
                <a16:creationId xmlns:a16="http://schemas.microsoft.com/office/drawing/2014/main" id="{3D539064-888F-E3F7-575A-4B65B3315FBD}"/>
              </a:ext>
            </a:extLst>
          </p:cNvPr>
          <p:cNvSpPr/>
          <p:nvPr/>
        </p:nvSpPr>
        <p:spPr>
          <a:xfrm>
            <a:off x="6046620" y="5043619"/>
            <a:ext cx="41659" cy="104057"/>
          </a:xfrm>
          <a:custGeom>
            <a:avLst/>
            <a:gdLst/>
            <a:ahLst/>
            <a:cxnLst/>
            <a:rect l="l" t="t" r="r" b="b"/>
            <a:pathLst>
              <a:path w="2734" h="6829" extrusionOk="0">
                <a:moveTo>
                  <a:pt x="1363" y="0"/>
                </a:moveTo>
                <a:cubicBezTo>
                  <a:pt x="545" y="0"/>
                  <a:pt x="1" y="545"/>
                  <a:pt x="1" y="1362"/>
                </a:cubicBezTo>
                <a:lnTo>
                  <a:pt x="1" y="6828"/>
                </a:lnTo>
                <a:lnTo>
                  <a:pt x="2734" y="6828"/>
                </a:lnTo>
                <a:lnTo>
                  <a:pt x="2734" y="1362"/>
                </a:lnTo>
                <a:cubicBezTo>
                  <a:pt x="2734" y="545"/>
                  <a:pt x="2189" y="0"/>
                  <a:pt x="13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260;p20">
            <a:extLst>
              <a:ext uri="{FF2B5EF4-FFF2-40B4-BE49-F238E27FC236}">
                <a16:creationId xmlns:a16="http://schemas.microsoft.com/office/drawing/2014/main" id="{8C79C012-9796-6C5F-9294-6C45B26573EC}"/>
              </a:ext>
            </a:extLst>
          </p:cNvPr>
          <p:cNvSpPr/>
          <p:nvPr/>
        </p:nvSpPr>
        <p:spPr>
          <a:xfrm rot="-8100000">
            <a:off x="-49775" y="4790238"/>
            <a:ext cx="184131" cy="18413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261;p20">
            <a:extLst>
              <a:ext uri="{FF2B5EF4-FFF2-40B4-BE49-F238E27FC236}">
                <a16:creationId xmlns:a16="http://schemas.microsoft.com/office/drawing/2014/main" id="{595C707D-FD32-EF07-CA38-E4F1006CBA7E}"/>
              </a:ext>
            </a:extLst>
          </p:cNvPr>
          <p:cNvSpPr/>
          <p:nvPr/>
        </p:nvSpPr>
        <p:spPr>
          <a:xfrm rot="-8100000">
            <a:off x="2811350" y="4790251"/>
            <a:ext cx="184131" cy="18413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263;p20">
            <a:extLst>
              <a:ext uri="{FF2B5EF4-FFF2-40B4-BE49-F238E27FC236}">
                <a16:creationId xmlns:a16="http://schemas.microsoft.com/office/drawing/2014/main" id="{C9924024-E6D9-0A43-12B0-4D9474D05D1F}"/>
              </a:ext>
            </a:extLst>
          </p:cNvPr>
          <p:cNvSpPr/>
          <p:nvPr/>
        </p:nvSpPr>
        <p:spPr>
          <a:xfrm rot="-8100000">
            <a:off x="7991125" y="4790238"/>
            <a:ext cx="184131" cy="18413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264;p20">
            <a:extLst>
              <a:ext uri="{FF2B5EF4-FFF2-40B4-BE49-F238E27FC236}">
                <a16:creationId xmlns:a16="http://schemas.microsoft.com/office/drawing/2014/main" id="{648753FA-BDF5-AAE6-42C9-766FE11AB183}"/>
              </a:ext>
            </a:extLst>
          </p:cNvPr>
          <p:cNvSpPr/>
          <p:nvPr/>
        </p:nvSpPr>
        <p:spPr>
          <a:xfrm>
            <a:off x="612766" y="4648065"/>
            <a:ext cx="108159" cy="104042"/>
          </a:xfrm>
          <a:custGeom>
            <a:avLst/>
            <a:gdLst/>
            <a:ahLst/>
            <a:cxnLst/>
            <a:rect l="l" t="t" r="r" b="b"/>
            <a:pathLst>
              <a:path w="10323" h="9930" extrusionOk="0">
                <a:moveTo>
                  <a:pt x="5363" y="1"/>
                </a:moveTo>
                <a:cubicBezTo>
                  <a:pt x="3353" y="1"/>
                  <a:pt x="1541" y="1203"/>
                  <a:pt x="771" y="3063"/>
                </a:cubicBezTo>
                <a:cubicBezTo>
                  <a:pt x="0" y="4922"/>
                  <a:pt x="432" y="7054"/>
                  <a:pt x="1851" y="8472"/>
                </a:cubicBezTo>
                <a:cubicBezTo>
                  <a:pt x="2801" y="9422"/>
                  <a:pt x="4071" y="9930"/>
                  <a:pt x="5365" y="9930"/>
                </a:cubicBezTo>
                <a:cubicBezTo>
                  <a:pt x="6003" y="9930"/>
                  <a:pt x="6647" y="9807"/>
                  <a:pt x="7260" y="9553"/>
                </a:cubicBezTo>
                <a:cubicBezTo>
                  <a:pt x="9120" y="8782"/>
                  <a:pt x="10322" y="6970"/>
                  <a:pt x="10322" y="4960"/>
                </a:cubicBezTo>
                <a:cubicBezTo>
                  <a:pt x="10322" y="2217"/>
                  <a:pt x="8106" y="1"/>
                  <a:pt x="5363" y="1"/>
                </a:cubicBezTo>
                <a:close/>
              </a:path>
            </a:pathLst>
          </a:custGeom>
          <a:solidFill>
            <a:srgbClr val="37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65;p20">
            <a:extLst>
              <a:ext uri="{FF2B5EF4-FFF2-40B4-BE49-F238E27FC236}">
                <a16:creationId xmlns:a16="http://schemas.microsoft.com/office/drawing/2014/main" id="{2B6E187B-AC23-91D0-4464-6C7AC9AB34FA}"/>
              </a:ext>
            </a:extLst>
          </p:cNvPr>
          <p:cNvSpPr/>
          <p:nvPr/>
        </p:nvSpPr>
        <p:spPr>
          <a:xfrm>
            <a:off x="312162" y="5012489"/>
            <a:ext cx="229759" cy="137087"/>
          </a:xfrm>
          <a:custGeom>
            <a:avLst/>
            <a:gdLst/>
            <a:ahLst/>
            <a:cxnLst/>
            <a:rect l="l" t="t" r="r" b="b"/>
            <a:pathLst>
              <a:path w="14231" h="8491" extrusionOk="0">
                <a:moveTo>
                  <a:pt x="7316" y="1"/>
                </a:moveTo>
                <a:cubicBezTo>
                  <a:pt x="7155" y="1"/>
                  <a:pt x="6992" y="7"/>
                  <a:pt x="6828" y="19"/>
                </a:cubicBezTo>
                <a:cubicBezTo>
                  <a:pt x="2658" y="339"/>
                  <a:pt x="0" y="4603"/>
                  <a:pt x="1541" y="8491"/>
                </a:cubicBezTo>
                <a:lnTo>
                  <a:pt x="12201" y="8491"/>
                </a:lnTo>
                <a:cubicBezTo>
                  <a:pt x="12745" y="8482"/>
                  <a:pt x="13215" y="8106"/>
                  <a:pt x="13346" y="7580"/>
                </a:cubicBezTo>
                <a:cubicBezTo>
                  <a:pt x="14230" y="3665"/>
                  <a:pt x="11241" y="1"/>
                  <a:pt x="731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raphic 2">
            <a:extLst>
              <a:ext uri="{FF2B5EF4-FFF2-40B4-BE49-F238E27FC236}">
                <a16:creationId xmlns:a16="http://schemas.microsoft.com/office/drawing/2014/main" id="{148037ED-C296-DC2D-7A51-388A699A43D0}"/>
              </a:ext>
            </a:extLst>
          </p:cNvPr>
          <p:cNvGrpSpPr/>
          <p:nvPr/>
        </p:nvGrpSpPr>
        <p:grpSpPr>
          <a:xfrm>
            <a:off x="5278900" y="1175044"/>
            <a:ext cx="3859184" cy="3982450"/>
            <a:chOff x="3933775" y="530558"/>
            <a:chExt cx="3981794" cy="5566871"/>
          </a:xfrm>
        </p:grpSpPr>
        <p:sp>
          <p:nvSpPr>
            <p:cNvPr id="98" name="Freeform: Shape 2">
              <a:extLst>
                <a:ext uri="{FF2B5EF4-FFF2-40B4-BE49-F238E27FC236}">
                  <a16:creationId xmlns:a16="http://schemas.microsoft.com/office/drawing/2014/main" id="{32015C60-0049-AB3B-B2B2-5E1EA609F3BD}"/>
                </a:ext>
              </a:extLst>
            </p:cNvPr>
            <p:cNvSpPr/>
            <p:nvPr/>
          </p:nvSpPr>
          <p:spPr>
            <a:xfrm>
              <a:off x="3933775" y="5790774"/>
              <a:ext cx="3981794" cy="306655"/>
            </a:xfrm>
            <a:custGeom>
              <a:avLst/>
              <a:gdLst>
                <a:gd name="connsiteX0" fmla="*/ 0 w 3981794"/>
                <a:gd name="connsiteY0" fmla="*/ 153368 h 306655"/>
                <a:gd name="connsiteX1" fmla="*/ 1990938 w 3981794"/>
                <a:gd name="connsiteY1" fmla="*/ 306655 h 306655"/>
                <a:gd name="connsiteX2" fmla="*/ 3981794 w 3981794"/>
                <a:gd name="connsiteY2" fmla="*/ 153368 h 306655"/>
                <a:gd name="connsiteX3" fmla="*/ 1990938 w 3981794"/>
                <a:gd name="connsiteY3" fmla="*/ 0 h 306655"/>
                <a:gd name="connsiteX4" fmla="*/ 0 w 3981794"/>
                <a:gd name="connsiteY4" fmla="*/ 153368 h 30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1794" h="306655">
                  <a:moveTo>
                    <a:pt x="0" y="153368"/>
                  </a:moveTo>
                  <a:cubicBezTo>
                    <a:pt x="0" y="238076"/>
                    <a:pt x="891377" y="306655"/>
                    <a:pt x="1990938" y="306655"/>
                  </a:cubicBezTo>
                  <a:cubicBezTo>
                    <a:pt x="3090498" y="306655"/>
                    <a:pt x="3981794" y="237994"/>
                    <a:pt x="3981794" y="153368"/>
                  </a:cubicBezTo>
                  <a:cubicBezTo>
                    <a:pt x="3981794" y="68662"/>
                    <a:pt x="3090417" y="0"/>
                    <a:pt x="1990938" y="0"/>
                  </a:cubicBezTo>
                  <a:cubicBezTo>
                    <a:pt x="891296" y="0"/>
                    <a:pt x="0" y="68662"/>
                    <a:pt x="0" y="153368"/>
                  </a:cubicBezTo>
                  <a:close/>
                </a:path>
              </a:pathLst>
            </a:custGeom>
            <a:solidFill>
              <a:srgbClr val="1B2F35"/>
            </a:solidFill>
            <a:ln w="8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99" name="Freeform: Shape 3">
              <a:extLst>
                <a:ext uri="{FF2B5EF4-FFF2-40B4-BE49-F238E27FC236}">
                  <a16:creationId xmlns:a16="http://schemas.microsoft.com/office/drawing/2014/main" id="{459DCAA8-58EE-CD24-36DB-94243C9E8A51}"/>
                </a:ext>
              </a:extLst>
            </p:cNvPr>
            <p:cNvSpPr/>
            <p:nvPr/>
          </p:nvSpPr>
          <p:spPr>
            <a:xfrm>
              <a:off x="4336132" y="530558"/>
              <a:ext cx="3446348" cy="5397701"/>
            </a:xfrm>
            <a:custGeom>
              <a:avLst/>
              <a:gdLst>
                <a:gd name="connsiteX0" fmla="*/ 1067307 w 3446348"/>
                <a:gd name="connsiteY0" fmla="*/ 3884788 h 5397701"/>
                <a:gd name="connsiteX1" fmla="*/ 1218965 w 3446348"/>
                <a:gd name="connsiteY1" fmla="*/ 3135703 h 5397701"/>
                <a:gd name="connsiteX2" fmla="*/ 1809144 w 3446348"/>
                <a:gd name="connsiteY2" fmla="*/ 2558230 h 5397701"/>
                <a:gd name="connsiteX3" fmla="*/ 2223882 w 3446348"/>
                <a:gd name="connsiteY3" fmla="*/ 2101383 h 5397701"/>
                <a:gd name="connsiteX4" fmla="*/ 2379205 w 3446348"/>
                <a:gd name="connsiteY4" fmla="*/ 1553231 h 5397701"/>
                <a:gd name="connsiteX5" fmla="*/ 2201972 w 3446348"/>
                <a:gd name="connsiteY5" fmla="*/ 1026990 h 5397701"/>
                <a:gd name="connsiteX6" fmla="*/ 1695848 w 3446348"/>
                <a:gd name="connsiteY6" fmla="*/ 836969 h 5397701"/>
                <a:gd name="connsiteX7" fmla="*/ 1237209 w 3446348"/>
                <a:gd name="connsiteY7" fmla="*/ 997749 h 5397701"/>
                <a:gd name="connsiteX8" fmla="*/ 1045397 w 3446348"/>
                <a:gd name="connsiteY8" fmla="*/ 1469176 h 5397701"/>
                <a:gd name="connsiteX9" fmla="*/ 7575 w 3446348"/>
                <a:gd name="connsiteY9" fmla="*/ 1469176 h 5397701"/>
                <a:gd name="connsiteX10" fmla="*/ 244 w 3446348"/>
                <a:gd name="connsiteY10" fmla="*/ 1447185 h 5397701"/>
                <a:gd name="connsiteX11" fmla="*/ 462549 w 3446348"/>
                <a:gd name="connsiteY11" fmla="*/ 372792 h 5397701"/>
                <a:gd name="connsiteX12" fmla="*/ 1695930 w 3446348"/>
                <a:gd name="connsiteY12" fmla="*/ 0 h 5397701"/>
                <a:gd name="connsiteX13" fmla="*/ 2980461 w 3446348"/>
                <a:gd name="connsiteY13" fmla="*/ 414738 h 5397701"/>
                <a:gd name="connsiteX14" fmla="*/ 3446349 w 3446348"/>
                <a:gd name="connsiteY14" fmla="*/ 1542154 h 5397701"/>
                <a:gd name="connsiteX15" fmla="*/ 3174065 w 3446348"/>
                <a:gd name="connsiteY15" fmla="*/ 2400952 h 5397701"/>
                <a:gd name="connsiteX16" fmla="*/ 2492582 w 3446348"/>
                <a:gd name="connsiteY16" fmla="*/ 3062399 h 5397701"/>
                <a:gd name="connsiteX17" fmla="*/ 2200180 w 3446348"/>
                <a:gd name="connsiteY17" fmla="*/ 3407742 h 5397701"/>
                <a:gd name="connsiteX18" fmla="*/ 2130704 w 3446348"/>
                <a:gd name="connsiteY18" fmla="*/ 3884626 h 5397701"/>
                <a:gd name="connsiteX19" fmla="*/ 1067307 w 3446348"/>
                <a:gd name="connsiteY19" fmla="*/ 3884626 h 5397701"/>
                <a:gd name="connsiteX20" fmla="*/ 2138116 w 3446348"/>
                <a:gd name="connsiteY20" fmla="*/ 5397702 h 5397701"/>
                <a:gd name="connsiteX21" fmla="*/ 1063642 w 3446348"/>
                <a:gd name="connsiteY21" fmla="*/ 5397702 h 5397701"/>
                <a:gd name="connsiteX22" fmla="*/ 1063642 w 3446348"/>
                <a:gd name="connsiteY22" fmla="*/ 4484090 h 5397701"/>
                <a:gd name="connsiteX23" fmla="*/ 2138116 w 3446348"/>
                <a:gd name="connsiteY23" fmla="*/ 4484090 h 5397701"/>
                <a:gd name="connsiteX24" fmla="*/ 2138116 w 3446348"/>
                <a:gd name="connsiteY24" fmla="*/ 5397702 h 539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46348" h="5397701">
                  <a:moveTo>
                    <a:pt x="1067307" y="3884788"/>
                  </a:moveTo>
                  <a:cubicBezTo>
                    <a:pt x="1069750" y="3543762"/>
                    <a:pt x="1120330" y="3294039"/>
                    <a:pt x="1218965" y="3135703"/>
                  </a:cubicBezTo>
                  <a:cubicBezTo>
                    <a:pt x="1317600" y="2977366"/>
                    <a:pt x="1514299" y="2784902"/>
                    <a:pt x="1809144" y="2558230"/>
                  </a:cubicBezTo>
                  <a:cubicBezTo>
                    <a:pt x="1982060" y="2416997"/>
                    <a:pt x="2120360" y="2264688"/>
                    <a:pt x="2223882" y="2101383"/>
                  </a:cubicBezTo>
                  <a:cubicBezTo>
                    <a:pt x="2327403" y="1938240"/>
                    <a:pt x="2379205" y="1755469"/>
                    <a:pt x="2379205" y="1553231"/>
                  </a:cubicBezTo>
                  <a:cubicBezTo>
                    <a:pt x="2379205" y="1329084"/>
                    <a:pt x="2320155" y="1153643"/>
                    <a:pt x="2201972" y="1026990"/>
                  </a:cubicBezTo>
                  <a:cubicBezTo>
                    <a:pt x="2083790" y="900336"/>
                    <a:pt x="1915109" y="836969"/>
                    <a:pt x="1695848" y="836969"/>
                  </a:cubicBezTo>
                  <a:cubicBezTo>
                    <a:pt x="1515520" y="836969"/>
                    <a:pt x="1362641" y="890563"/>
                    <a:pt x="1237209" y="997749"/>
                  </a:cubicBezTo>
                  <a:cubicBezTo>
                    <a:pt x="1111697" y="1105018"/>
                    <a:pt x="1047759" y="1262133"/>
                    <a:pt x="1045397" y="1469176"/>
                  </a:cubicBezTo>
                  <a:lnTo>
                    <a:pt x="7575" y="1469176"/>
                  </a:lnTo>
                  <a:lnTo>
                    <a:pt x="244" y="1447185"/>
                  </a:lnTo>
                  <a:cubicBezTo>
                    <a:pt x="-7004" y="979423"/>
                    <a:pt x="146934" y="621292"/>
                    <a:pt x="462549" y="372792"/>
                  </a:cubicBezTo>
                  <a:cubicBezTo>
                    <a:pt x="778000" y="124291"/>
                    <a:pt x="1189154" y="0"/>
                    <a:pt x="1695930" y="0"/>
                  </a:cubicBezTo>
                  <a:cubicBezTo>
                    <a:pt x="2241638" y="0"/>
                    <a:pt x="2669814" y="138300"/>
                    <a:pt x="2980461" y="414738"/>
                  </a:cubicBezTo>
                  <a:cubicBezTo>
                    <a:pt x="3291026" y="691257"/>
                    <a:pt x="3446349" y="1067062"/>
                    <a:pt x="3446349" y="1542154"/>
                  </a:cubicBezTo>
                  <a:cubicBezTo>
                    <a:pt x="3446349" y="1851497"/>
                    <a:pt x="3355615" y="2137790"/>
                    <a:pt x="3174065" y="2400952"/>
                  </a:cubicBezTo>
                  <a:cubicBezTo>
                    <a:pt x="2992597" y="2664113"/>
                    <a:pt x="2765354" y="2884595"/>
                    <a:pt x="2492582" y="3062399"/>
                  </a:cubicBezTo>
                  <a:cubicBezTo>
                    <a:pt x="2343937" y="3176916"/>
                    <a:pt x="2246443" y="3292003"/>
                    <a:pt x="2200180" y="3407742"/>
                  </a:cubicBezTo>
                  <a:cubicBezTo>
                    <a:pt x="2153836" y="3523481"/>
                    <a:pt x="2130704" y="3682388"/>
                    <a:pt x="2130704" y="3884626"/>
                  </a:cubicBezTo>
                  <a:lnTo>
                    <a:pt x="1067307" y="3884626"/>
                  </a:lnTo>
                  <a:close/>
                  <a:moveTo>
                    <a:pt x="2138116" y="5397702"/>
                  </a:moveTo>
                  <a:lnTo>
                    <a:pt x="1063642" y="5397702"/>
                  </a:lnTo>
                  <a:lnTo>
                    <a:pt x="1063642" y="4484090"/>
                  </a:lnTo>
                  <a:lnTo>
                    <a:pt x="2138116" y="4484090"/>
                  </a:lnTo>
                  <a:lnTo>
                    <a:pt x="2138116" y="5397702"/>
                  </a:lnTo>
                  <a:close/>
                </a:path>
              </a:pathLst>
            </a:custGeom>
            <a:solidFill>
              <a:srgbClr val="FF4200"/>
            </a:solidFill>
            <a:ln w="8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100" name="Freeform: Shape 4">
              <a:extLst>
                <a:ext uri="{FF2B5EF4-FFF2-40B4-BE49-F238E27FC236}">
                  <a16:creationId xmlns:a16="http://schemas.microsoft.com/office/drawing/2014/main" id="{FD7E57ED-EA72-0927-6202-9BBE47402976}"/>
                </a:ext>
              </a:extLst>
            </p:cNvPr>
            <p:cNvSpPr/>
            <p:nvPr/>
          </p:nvSpPr>
          <p:spPr>
            <a:xfrm>
              <a:off x="5399285" y="5016195"/>
              <a:ext cx="457905" cy="206065"/>
            </a:xfrm>
            <a:custGeom>
              <a:avLst/>
              <a:gdLst>
                <a:gd name="connsiteX0" fmla="*/ 0 w 457905"/>
                <a:gd name="connsiteY0" fmla="*/ 0 h 206065"/>
                <a:gd name="connsiteX1" fmla="*/ 0 w 457905"/>
                <a:gd name="connsiteY1" fmla="*/ 206066 h 206065"/>
                <a:gd name="connsiteX2" fmla="*/ 262103 w 457905"/>
                <a:gd name="connsiteY2" fmla="*/ 123232 h 206065"/>
                <a:gd name="connsiteX3" fmla="*/ 457906 w 457905"/>
                <a:gd name="connsiteY3" fmla="*/ 0 h 206065"/>
                <a:gd name="connsiteX4" fmla="*/ 0 w 457905"/>
                <a:gd name="connsiteY4" fmla="*/ 0 h 20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05" h="206065">
                  <a:moveTo>
                    <a:pt x="0" y="0"/>
                  </a:moveTo>
                  <a:lnTo>
                    <a:pt x="0" y="206066"/>
                  </a:lnTo>
                  <a:cubicBezTo>
                    <a:pt x="49195" y="192464"/>
                    <a:pt x="191324" y="149296"/>
                    <a:pt x="262103" y="123232"/>
                  </a:cubicBezTo>
                  <a:cubicBezTo>
                    <a:pt x="381262" y="79494"/>
                    <a:pt x="434286" y="42842"/>
                    <a:pt x="45790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32824"/>
            </a:solidFill>
            <a:ln w="8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grpSp>
          <p:nvGrpSpPr>
            <p:cNvPr id="101" name="Graphic 2">
              <a:extLst>
                <a:ext uri="{FF2B5EF4-FFF2-40B4-BE49-F238E27FC236}">
                  <a16:creationId xmlns:a16="http://schemas.microsoft.com/office/drawing/2014/main" id="{FED92E1D-A83E-9090-CB29-9BBF4CFF8344}"/>
                </a:ext>
              </a:extLst>
            </p:cNvPr>
            <p:cNvGrpSpPr/>
            <p:nvPr/>
          </p:nvGrpSpPr>
          <p:grpSpPr>
            <a:xfrm>
              <a:off x="4034771" y="2522263"/>
              <a:ext cx="1932255" cy="3406078"/>
              <a:chOff x="4034771" y="2522263"/>
              <a:chExt cx="1932255" cy="3406078"/>
            </a:xfrm>
          </p:grpSpPr>
          <p:grpSp>
            <p:nvGrpSpPr>
              <p:cNvPr id="114" name="Graphic 2">
                <a:extLst>
                  <a:ext uri="{FF2B5EF4-FFF2-40B4-BE49-F238E27FC236}">
                    <a16:creationId xmlns:a16="http://schemas.microsoft.com/office/drawing/2014/main" id="{634830BB-CA88-71F5-1A54-EBD92C5A2396}"/>
                  </a:ext>
                </a:extLst>
              </p:cNvPr>
              <p:cNvGrpSpPr/>
              <p:nvPr/>
            </p:nvGrpSpPr>
            <p:grpSpPr>
              <a:xfrm>
                <a:off x="4034771" y="5568182"/>
                <a:ext cx="413208" cy="345498"/>
                <a:chOff x="4034771" y="5568182"/>
                <a:chExt cx="413208" cy="345498"/>
              </a:xfrm>
            </p:grpSpPr>
            <p:sp>
              <p:nvSpPr>
                <p:cNvPr id="199" name="Freeform: Shape 615">
                  <a:extLst>
                    <a:ext uri="{FF2B5EF4-FFF2-40B4-BE49-F238E27FC236}">
                      <a16:creationId xmlns:a16="http://schemas.microsoft.com/office/drawing/2014/main" id="{97200F44-C0A4-6F42-1A21-51025E2FAB9C}"/>
                    </a:ext>
                  </a:extLst>
                </p:cNvPr>
                <p:cNvSpPr/>
                <p:nvPr/>
              </p:nvSpPr>
              <p:spPr>
                <a:xfrm>
                  <a:off x="4034771" y="5582183"/>
                  <a:ext cx="301633" cy="331497"/>
                </a:xfrm>
                <a:custGeom>
                  <a:avLst/>
                  <a:gdLst>
                    <a:gd name="connsiteX0" fmla="*/ 184238 w 301633"/>
                    <a:gd name="connsiteY0" fmla="*/ 218283 h 331497"/>
                    <a:gd name="connsiteX1" fmla="*/ 173242 w 301633"/>
                    <a:gd name="connsiteY1" fmla="*/ 227406 h 331497"/>
                    <a:gd name="connsiteX2" fmla="*/ 259333 w 301633"/>
                    <a:gd name="connsiteY2" fmla="*/ 331497 h 331497"/>
                    <a:gd name="connsiteX3" fmla="*/ 300058 w 301633"/>
                    <a:gd name="connsiteY3" fmla="*/ 297777 h 331497"/>
                    <a:gd name="connsiteX4" fmla="*/ 21503 w 301633"/>
                    <a:gd name="connsiteY4" fmla="*/ 0 h 331497"/>
                    <a:gd name="connsiteX5" fmla="*/ 0 w 301633"/>
                    <a:gd name="connsiteY5" fmla="*/ 17756 h 331497"/>
                    <a:gd name="connsiteX6" fmla="*/ 88209 w 301633"/>
                    <a:gd name="connsiteY6" fmla="*/ 124454 h 331497"/>
                    <a:gd name="connsiteX7" fmla="*/ 184238 w 301633"/>
                    <a:gd name="connsiteY7" fmla="*/ 218283 h 331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1633" h="331497">
                      <a:moveTo>
                        <a:pt x="184238" y="218283"/>
                      </a:moveTo>
                      <a:lnTo>
                        <a:pt x="173242" y="227406"/>
                      </a:lnTo>
                      <a:lnTo>
                        <a:pt x="259333" y="331497"/>
                      </a:lnTo>
                      <a:cubicBezTo>
                        <a:pt x="259333" y="331497"/>
                        <a:pt x="283442" y="311542"/>
                        <a:pt x="300058" y="297777"/>
                      </a:cubicBezTo>
                      <a:cubicBezTo>
                        <a:pt x="323271" y="278555"/>
                        <a:pt x="83322" y="24435"/>
                        <a:pt x="21503" y="0"/>
                      </a:cubicBezTo>
                      <a:cubicBezTo>
                        <a:pt x="21665" y="0"/>
                        <a:pt x="0" y="17756"/>
                        <a:pt x="0" y="17756"/>
                      </a:cubicBezTo>
                      <a:cubicBezTo>
                        <a:pt x="0" y="17756"/>
                        <a:pt x="64182" y="95377"/>
                        <a:pt x="88209" y="124454"/>
                      </a:cubicBezTo>
                      <a:cubicBezTo>
                        <a:pt x="118101" y="160699"/>
                        <a:pt x="157522" y="199224"/>
                        <a:pt x="184238" y="218283"/>
                      </a:cubicBezTo>
                      <a:close/>
                    </a:path>
                  </a:pathLst>
                </a:custGeom>
                <a:solidFill>
                  <a:srgbClr val="1D282E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0" name="Freeform: Shape 616">
                  <a:extLst>
                    <a:ext uri="{FF2B5EF4-FFF2-40B4-BE49-F238E27FC236}">
                      <a16:creationId xmlns:a16="http://schemas.microsoft.com/office/drawing/2014/main" id="{B87F12D7-39AD-F064-9411-7335E98C3AFB}"/>
                    </a:ext>
                  </a:extLst>
                </p:cNvPr>
                <p:cNvSpPr/>
                <p:nvPr/>
              </p:nvSpPr>
              <p:spPr>
                <a:xfrm>
                  <a:off x="4056355" y="5568182"/>
                  <a:ext cx="391624" cy="311860"/>
                </a:xfrm>
                <a:custGeom>
                  <a:avLst/>
                  <a:gdLst>
                    <a:gd name="connsiteX0" fmla="*/ 184156 w 391624"/>
                    <a:gd name="connsiteY0" fmla="*/ 214529 h 311860"/>
                    <a:gd name="connsiteX1" fmla="*/ 278474 w 391624"/>
                    <a:gd name="connsiteY1" fmla="*/ 311860 h 311860"/>
                    <a:gd name="connsiteX2" fmla="*/ 383543 w 391624"/>
                    <a:gd name="connsiteY2" fmla="*/ 217380 h 311860"/>
                    <a:gd name="connsiteX3" fmla="*/ 287841 w 391624"/>
                    <a:gd name="connsiteY3" fmla="*/ 127541 h 311860"/>
                    <a:gd name="connsiteX4" fmla="*/ 42842 w 391624"/>
                    <a:gd name="connsiteY4" fmla="*/ 155 h 311860"/>
                    <a:gd name="connsiteX5" fmla="*/ 0 w 391624"/>
                    <a:gd name="connsiteY5" fmla="*/ 14001 h 311860"/>
                    <a:gd name="connsiteX6" fmla="*/ 88209 w 391624"/>
                    <a:gd name="connsiteY6" fmla="*/ 120700 h 311860"/>
                    <a:gd name="connsiteX7" fmla="*/ 184156 w 391624"/>
                    <a:gd name="connsiteY7" fmla="*/ 214529 h 311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1624" h="311860">
                      <a:moveTo>
                        <a:pt x="184156" y="214529"/>
                      </a:moveTo>
                      <a:cubicBezTo>
                        <a:pt x="219912" y="240104"/>
                        <a:pt x="259496" y="288973"/>
                        <a:pt x="278474" y="311860"/>
                      </a:cubicBezTo>
                      <a:cubicBezTo>
                        <a:pt x="311542" y="285308"/>
                        <a:pt x="350963" y="247271"/>
                        <a:pt x="383543" y="217380"/>
                      </a:cubicBezTo>
                      <a:cubicBezTo>
                        <a:pt x="414738" y="187569"/>
                        <a:pt x="349823" y="120537"/>
                        <a:pt x="287841" y="127541"/>
                      </a:cubicBezTo>
                      <a:cubicBezTo>
                        <a:pt x="201668" y="119396"/>
                        <a:pt x="91141" y="3576"/>
                        <a:pt x="42842" y="155"/>
                      </a:cubicBezTo>
                      <a:cubicBezTo>
                        <a:pt x="16616" y="-1718"/>
                        <a:pt x="0" y="14001"/>
                        <a:pt x="0" y="14001"/>
                      </a:cubicBezTo>
                      <a:cubicBezTo>
                        <a:pt x="0" y="14001"/>
                        <a:pt x="64182" y="91623"/>
                        <a:pt x="88209" y="120700"/>
                      </a:cubicBezTo>
                      <a:cubicBezTo>
                        <a:pt x="118020" y="156944"/>
                        <a:pt x="159233" y="196691"/>
                        <a:pt x="184156" y="214529"/>
                      </a:cubicBezTo>
                      <a:close/>
                    </a:path>
                  </a:pathLst>
                </a:custGeom>
                <a:solidFill>
                  <a:srgbClr val="2B434A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115" name="Graphic 2">
                <a:extLst>
                  <a:ext uri="{FF2B5EF4-FFF2-40B4-BE49-F238E27FC236}">
                    <a16:creationId xmlns:a16="http://schemas.microsoft.com/office/drawing/2014/main" id="{D80B1DB1-4D70-FD01-6142-F4DACD65ACE2}"/>
                  </a:ext>
                </a:extLst>
              </p:cNvPr>
              <p:cNvGrpSpPr/>
              <p:nvPr/>
            </p:nvGrpSpPr>
            <p:grpSpPr>
              <a:xfrm>
                <a:off x="4802346" y="5695485"/>
                <a:ext cx="407529" cy="232856"/>
                <a:chOff x="4802346" y="5695485"/>
                <a:chExt cx="407529" cy="232856"/>
              </a:xfrm>
            </p:grpSpPr>
            <p:sp>
              <p:nvSpPr>
                <p:cNvPr id="197" name="Freeform: Shape 613">
                  <a:extLst>
                    <a:ext uri="{FF2B5EF4-FFF2-40B4-BE49-F238E27FC236}">
                      <a16:creationId xmlns:a16="http://schemas.microsoft.com/office/drawing/2014/main" id="{4D742370-EFEE-E934-A0CE-4B3185A58200}"/>
                    </a:ext>
                  </a:extLst>
                </p:cNvPr>
                <p:cNvSpPr/>
                <p:nvPr/>
              </p:nvSpPr>
              <p:spPr>
                <a:xfrm>
                  <a:off x="4802346" y="5857552"/>
                  <a:ext cx="407325" cy="70789"/>
                </a:xfrm>
                <a:custGeom>
                  <a:avLst/>
                  <a:gdLst>
                    <a:gd name="connsiteX0" fmla="*/ 272121 w 407325"/>
                    <a:gd name="connsiteY0" fmla="*/ 53197 h 70789"/>
                    <a:gd name="connsiteX1" fmla="*/ 272284 w 407325"/>
                    <a:gd name="connsiteY1" fmla="*/ 67532 h 70789"/>
                    <a:gd name="connsiteX2" fmla="*/ 407326 w 407325"/>
                    <a:gd name="connsiteY2" fmla="*/ 65903 h 70789"/>
                    <a:gd name="connsiteX3" fmla="*/ 406674 w 407325"/>
                    <a:gd name="connsiteY3" fmla="*/ 13042 h 70789"/>
                    <a:gd name="connsiteX4" fmla="*/ 0 w 407325"/>
                    <a:gd name="connsiteY4" fmla="*/ 42852 h 70789"/>
                    <a:gd name="connsiteX5" fmla="*/ 326 w 407325"/>
                    <a:gd name="connsiteY5" fmla="*/ 70789 h 70789"/>
                    <a:gd name="connsiteX6" fmla="*/ 138789 w 407325"/>
                    <a:gd name="connsiteY6" fmla="*/ 69160 h 70789"/>
                    <a:gd name="connsiteX7" fmla="*/ 272121 w 407325"/>
                    <a:gd name="connsiteY7" fmla="*/ 53197 h 70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7325" h="70789">
                      <a:moveTo>
                        <a:pt x="272121" y="53197"/>
                      </a:moveTo>
                      <a:lnTo>
                        <a:pt x="272284" y="67532"/>
                      </a:lnTo>
                      <a:lnTo>
                        <a:pt x="407326" y="65903"/>
                      </a:lnTo>
                      <a:cubicBezTo>
                        <a:pt x="407326" y="65903"/>
                        <a:pt x="406919" y="34626"/>
                        <a:pt x="406674" y="13042"/>
                      </a:cubicBezTo>
                      <a:cubicBezTo>
                        <a:pt x="406267" y="-17094"/>
                        <a:pt x="57829" y="10110"/>
                        <a:pt x="0" y="42852"/>
                      </a:cubicBezTo>
                      <a:cubicBezTo>
                        <a:pt x="81" y="42689"/>
                        <a:pt x="326" y="70789"/>
                        <a:pt x="326" y="70789"/>
                      </a:cubicBezTo>
                      <a:cubicBezTo>
                        <a:pt x="326" y="70789"/>
                        <a:pt x="100997" y="69568"/>
                        <a:pt x="138789" y="69160"/>
                      </a:cubicBezTo>
                      <a:cubicBezTo>
                        <a:pt x="185703" y="68509"/>
                        <a:pt x="240437" y="62074"/>
                        <a:pt x="272121" y="53197"/>
                      </a:cubicBezTo>
                      <a:close/>
                    </a:path>
                  </a:pathLst>
                </a:custGeom>
                <a:solidFill>
                  <a:srgbClr val="1D282E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8" name="Freeform: Shape 614">
                  <a:extLst>
                    <a:ext uri="{FF2B5EF4-FFF2-40B4-BE49-F238E27FC236}">
                      <a16:creationId xmlns:a16="http://schemas.microsoft.com/office/drawing/2014/main" id="{83065B0B-5A7C-7331-65E3-4BFFB5F2EFE3}"/>
                    </a:ext>
                  </a:extLst>
                </p:cNvPr>
                <p:cNvSpPr/>
                <p:nvPr/>
              </p:nvSpPr>
              <p:spPr>
                <a:xfrm>
                  <a:off x="4802378" y="5695485"/>
                  <a:ext cx="407498" cy="204919"/>
                </a:xfrm>
                <a:custGeom>
                  <a:avLst/>
                  <a:gdLst>
                    <a:gd name="connsiteX0" fmla="*/ 271764 w 407498"/>
                    <a:gd name="connsiteY0" fmla="*/ 187408 h 204919"/>
                    <a:gd name="connsiteX1" fmla="*/ 406724 w 407498"/>
                    <a:gd name="connsiteY1" fmla="*/ 175109 h 204919"/>
                    <a:gd name="connsiteX2" fmla="*/ 407213 w 407498"/>
                    <a:gd name="connsiteY2" fmla="*/ 43976 h 204919"/>
                    <a:gd name="connsiteX3" fmla="*/ 261175 w 407498"/>
                    <a:gd name="connsiteY3" fmla="*/ 30374 h 204919"/>
                    <a:gd name="connsiteX4" fmla="*/ 16177 w 407498"/>
                    <a:gd name="connsiteY4" fmla="*/ 162892 h 204919"/>
                    <a:gd name="connsiteX5" fmla="*/ 50 w 407498"/>
                    <a:gd name="connsiteY5" fmla="*/ 204919 h 204919"/>
                    <a:gd name="connsiteX6" fmla="*/ 138513 w 407498"/>
                    <a:gd name="connsiteY6" fmla="*/ 203290 h 204919"/>
                    <a:gd name="connsiteX7" fmla="*/ 271764 w 407498"/>
                    <a:gd name="connsiteY7" fmla="*/ 187408 h 20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7498" h="204919">
                      <a:moveTo>
                        <a:pt x="271764" y="187408"/>
                      </a:moveTo>
                      <a:cubicBezTo>
                        <a:pt x="314117" y="175679"/>
                        <a:pt x="376995" y="175516"/>
                        <a:pt x="406724" y="175109"/>
                      </a:cubicBezTo>
                      <a:cubicBezTo>
                        <a:pt x="408109" y="134710"/>
                        <a:pt x="407213" y="124285"/>
                        <a:pt x="407213" y="43976"/>
                      </a:cubicBezTo>
                      <a:cubicBezTo>
                        <a:pt x="403629" y="971"/>
                        <a:pt x="294651" y="-22323"/>
                        <a:pt x="261175" y="30374"/>
                      </a:cubicBezTo>
                      <a:cubicBezTo>
                        <a:pt x="244234" y="127624"/>
                        <a:pt x="49163" y="127380"/>
                        <a:pt x="16177" y="162892"/>
                      </a:cubicBezTo>
                      <a:cubicBezTo>
                        <a:pt x="-1742" y="182114"/>
                        <a:pt x="50" y="204919"/>
                        <a:pt x="50" y="204919"/>
                      </a:cubicBezTo>
                      <a:cubicBezTo>
                        <a:pt x="50" y="204919"/>
                        <a:pt x="100721" y="203698"/>
                        <a:pt x="138513" y="203290"/>
                      </a:cubicBezTo>
                      <a:cubicBezTo>
                        <a:pt x="185346" y="202720"/>
                        <a:pt x="242198" y="195634"/>
                        <a:pt x="271764" y="187408"/>
                      </a:cubicBezTo>
                      <a:close/>
                    </a:path>
                  </a:pathLst>
                </a:custGeom>
                <a:solidFill>
                  <a:srgbClr val="2B434A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116" name="Freeform: Shape 20">
                <a:extLst>
                  <a:ext uri="{FF2B5EF4-FFF2-40B4-BE49-F238E27FC236}">
                    <a16:creationId xmlns:a16="http://schemas.microsoft.com/office/drawing/2014/main" id="{C5D20B72-1548-9BDD-42AC-8339BE1048D2}"/>
                  </a:ext>
                </a:extLst>
              </p:cNvPr>
              <p:cNvSpPr/>
              <p:nvPr/>
            </p:nvSpPr>
            <p:spPr>
              <a:xfrm>
                <a:off x="4565988" y="4663252"/>
                <a:ext cx="1148488" cy="1089729"/>
              </a:xfrm>
              <a:custGeom>
                <a:avLst/>
                <a:gdLst>
                  <a:gd name="connsiteX0" fmla="*/ 866203 w 1148488"/>
                  <a:gd name="connsiteY0" fmla="*/ 5156 h 1089729"/>
                  <a:gd name="connsiteX1" fmla="*/ 234973 w 1148488"/>
                  <a:gd name="connsiteY1" fmla="*/ 97437 h 1089729"/>
                  <a:gd name="connsiteX2" fmla="*/ 24591 w 1148488"/>
                  <a:gd name="connsiteY2" fmla="*/ 377052 h 1089729"/>
                  <a:gd name="connsiteX3" fmla="*/ 475248 w 1148488"/>
                  <a:gd name="connsiteY3" fmla="*/ 1089730 h 1089729"/>
                  <a:gd name="connsiteX4" fmla="*/ 655820 w 1148488"/>
                  <a:gd name="connsiteY4" fmla="*/ 1089730 h 1089729"/>
                  <a:gd name="connsiteX5" fmla="*/ 300132 w 1148488"/>
                  <a:gd name="connsiteY5" fmla="*/ 372979 h 1089729"/>
                  <a:gd name="connsiteX6" fmla="*/ 1078051 w 1148488"/>
                  <a:gd name="connsiteY6" fmla="*/ 268887 h 1089729"/>
                  <a:gd name="connsiteX7" fmla="*/ 866203 w 1148488"/>
                  <a:gd name="connsiteY7" fmla="*/ 5156 h 108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8488" h="1089729">
                    <a:moveTo>
                      <a:pt x="866203" y="5156"/>
                    </a:moveTo>
                    <a:cubicBezTo>
                      <a:pt x="866203" y="5156"/>
                      <a:pt x="410089" y="67627"/>
                      <a:pt x="234973" y="97437"/>
                    </a:cubicBezTo>
                    <a:cubicBezTo>
                      <a:pt x="149126" y="112098"/>
                      <a:pt x="-73800" y="147610"/>
                      <a:pt x="24591" y="377052"/>
                    </a:cubicBezTo>
                    <a:cubicBezTo>
                      <a:pt x="138782" y="643390"/>
                      <a:pt x="475248" y="1089730"/>
                      <a:pt x="475248" y="1089730"/>
                    </a:cubicBezTo>
                    <a:lnTo>
                      <a:pt x="655820" y="1089730"/>
                    </a:lnTo>
                    <a:lnTo>
                      <a:pt x="300132" y="372979"/>
                    </a:lnTo>
                    <a:lnTo>
                      <a:pt x="1078051" y="268887"/>
                    </a:lnTo>
                    <a:cubicBezTo>
                      <a:pt x="1078051" y="268887"/>
                      <a:pt x="1335430" y="-43551"/>
                      <a:pt x="866203" y="5156"/>
                    </a:cubicBezTo>
                    <a:close/>
                  </a:path>
                </a:pathLst>
              </a:custGeom>
              <a:solidFill>
                <a:srgbClr val="152429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17" name="Freeform: Shape 21">
                <a:extLst>
                  <a:ext uri="{FF2B5EF4-FFF2-40B4-BE49-F238E27FC236}">
                    <a16:creationId xmlns:a16="http://schemas.microsoft.com/office/drawing/2014/main" id="{90BF849E-1075-0555-2161-BDA1B96FA52C}"/>
                  </a:ext>
                </a:extLst>
              </p:cNvPr>
              <p:cNvSpPr/>
              <p:nvPr/>
            </p:nvSpPr>
            <p:spPr>
              <a:xfrm>
                <a:off x="4310883" y="4700987"/>
                <a:ext cx="1611218" cy="1122610"/>
              </a:xfrm>
              <a:custGeom>
                <a:avLst/>
                <a:gdLst>
                  <a:gd name="connsiteX0" fmla="*/ 1608616 w 1611218"/>
                  <a:gd name="connsiteY0" fmla="*/ 0 h 1122610"/>
                  <a:gd name="connsiteX1" fmla="*/ 1059162 w 1611218"/>
                  <a:gd name="connsiteY1" fmla="*/ 55793 h 1122610"/>
                  <a:gd name="connsiteX2" fmla="*/ 1015424 w 1611218"/>
                  <a:gd name="connsiteY2" fmla="*/ 161513 h 1122610"/>
                  <a:gd name="connsiteX3" fmla="*/ 370593 w 1611218"/>
                  <a:gd name="connsiteY3" fmla="*/ 545708 h 1122610"/>
                  <a:gd name="connsiteX4" fmla="*/ 0 w 1611218"/>
                  <a:gd name="connsiteY4" fmla="*/ 984148 h 1122610"/>
                  <a:gd name="connsiteX5" fmla="*/ 118101 w 1611218"/>
                  <a:gd name="connsiteY5" fmla="*/ 1122611 h 1122610"/>
                  <a:gd name="connsiteX6" fmla="*/ 680098 w 1611218"/>
                  <a:gd name="connsiteY6" fmla="*/ 619664 h 1122610"/>
                  <a:gd name="connsiteX7" fmla="*/ 1505421 w 1611218"/>
                  <a:gd name="connsiteY7" fmla="*/ 313578 h 1122610"/>
                  <a:gd name="connsiteX8" fmla="*/ 1608616 w 1611218"/>
                  <a:gd name="connsiteY8" fmla="*/ 0 h 112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1218" h="1122610">
                    <a:moveTo>
                      <a:pt x="1608616" y="0"/>
                    </a:moveTo>
                    <a:cubicBezTo>
                      <a:pt x="1608616" y="0"/>
                      <a:pt x="1156412" y="53675"/>
                      <a:pt x="1059162" y="55793"/>
                    </a:cubicBezTo>
                    <a:cubicBezTo>
                      <a:pt x="1054682" y="55874"/>
                      <a:pt x="1020637" y="159396"/>
                      <a:pt x="1015424" y="161513"/>
                    </a:cubicBezTo>
                    <a:cubicBezTo>
                      <a:pt x="772462" y="260637"/>
                      <a:pt x="595392" y="342330"/>
                      <a:pt x="370593" y="545708"/>
                    </a:cubicBezTo>
                    <a:cubicBezTo>
                      <a:pt x="142536" y="752018"/>
                      <a:pt x="0" y="984148"/>
                      <a:pt x="0" y="984148"/>
                    </a:cubicBezTo>
                    <a:lnTo>
                      <a:pt x="118101" y="1122611"/>
                    </a:lnTo>
                    <a:cubicBezTo>
                      <a:pt x="118101" y="1122611"/>
                      <a:pt x="441453" y="763991"/>
                      <a:pt x="680098" y="619664"/>
                    </a:cubicBezTo>
                    <a:cubicBezTo>
                      <a:pt x="997749" y="427607"/>
                      <a:pt x="1403284" y="389407"/>
                      <a:pt x="1505421" y="313578"/>
                    </a:cubicBezTo>
                    <a:cubicBezTo>
                      <a:pt x="1637123" y="215840"/>
                      <a:pt x="1608616" y="0"/>
                      <a:pt x="1608616" y="0"/>
                    </a:cubicBezTo>
                    <a:close/>
                  </a:path>
                </a:pathLst>
              </a:custGeom>
              <a:solidFill>
                <a:srgbClr val="1B2F35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18" name="Freeform: Shape 22">
                <a:extLst>
                  <a:ext uri="{FF2B5EF4-FFF2-40B4-BE49-F238E27FC236}">
                    <a16:creationId xmlns:a16="http://schemas.microsoft.com/office/drawing/2014/main" id="{C4FD034E-4AC3-F0EB-B216-CE150B2CF81D}"/>
                  </a:ext>
                </a:extLst>
              </p:cNvPr>
              <p:cNvSpPr/>
              <p:nvPr/>
            </p:nvSpPr>
            <p:spPr>
              <a:xfrm>
                <a:off x="4907827" y="3650204"/>
                <a:ext cx="378001" cy="874542"/>
              </a:xfrm>
              <a:custGeom>
                <a:avLst/>
                <a:gdLst>
                  <a:gd name="connsiteX0" fmla="*/ 284822 w 378001"/>
                  <a:gd name="connsiteY0" fmla="*/ 2048 h 874542"/>
                  <a:gd name="connsiteX1" fmla="*/ 339882 w 378001"/>
                  <a:gd name="connsiteY1" fmla="*/ 42202 h 874542"/>
                  <a:gd name="connsiteX2" fmla="*/ 272605 w 378001"/>
                  <a:gd name="connsiteY2" fmla="*/ 676689 h 874542"/>
                  <a:gd name="connsiteX3" fmla="*/ 120377 w 378001"/>
                  <a:gd name="connsiteY3" fmla="*/ 873959 h 874542"/>
                  <a:gd name="connsiteX4" fmla="*/ 2357 w 378001"/>
                  <a:gd name="connsiteY4" fmla="*/ 725721 h 874542"/>
                  <a:gd name="connsiteX5" fmla="*/ 126404 w 378001"/>
                  <a:gd name="connsiteY5" fmla="*/ 251118 h 874542"/>
                  <a:gd name="connsiteX6" fmla="*/ 284822 w 378001"/>
                  <a:gd name="connsiteY6" fmla="*/ 2048 h 874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8001" h="874542">
                    <a:moveTo>
                      <a:pt x="284822" y="2048"/>
                    </a:moveTo>
                    <a:cubicBezTo>
                      <a:pt x="303474" y="-7482"/>
                      <a:pt x="304370" y="18011"/>
                      <a:pt x="339882" y="42202"/>
                    </a:cubicBezTo>
                    <a:cubicBezTo>
                      <a:pt x="432652" y="105406"/>
                      <a:pt x="334669" y="445537"/>
                      <a:pt x="272605" y="676689"/>
                    </a:cubicBezTo>
                    <a:cubicBezTo>
                      <a:pt x="240433" y="796500"/>
                      <a:pt x="182196" y="866221"/>
                      <a:pt x="120377" y="873959"/>
                    </a:cubicBezTo>
                    <a:cubicBezTo>
                      <a:pt x="67354" y="880637"/>
                      <a:pt x="-14991" y="829976"/>
                      <a:pt x="2357" y="725721"/>
                    </a:cubicBezTo>
                    <a:cubicBezTo>
                      <a:pt x="30539" y="556633"/>
                      <a:pt x="79164" y="419799"/>
                      <a:pt x="126404" y="251118"/>
                    </a:cubicBezTo>
                    <a:cubicBezTo>
                      <a:pt x="155726" y="146782"/>
                      <a:pt x="205817" y="42365"/>
                      <a:pt x="284822" y="2048"/>
                    </a:cubicBezTo>
                    <a:close/>
                  </a:path>
                </a:pathLst>
              </a:custGeom>
              <a:solidFill>
                <a:srgbClr val="152429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19" name="Freeform: Shape 23">
                <a:extLst>
                  <a:ext uri="{FF2B5EF4-FFF2-40B4-BE49-F238E27FC236}">
                    <a16:creationId xmlns:a16="http://schemas.microsoft.com/office/drawing/2014/main" id="{1C4621EC-76A3-9D89-4301-E8AC08CEFD8F}"/>
                  </a:ext>
                </a:extLst>
              </p:cNvPr>
              <p:cNvSpPr/>
              <p:nvPr/>
            </p:nvSpPr>
            <p:spPr>
              <a:xfrm>
                <a:off x="5300569" y="3321242"/>
                <a:ext cx="230361" cy="401748"/>
              </a:xfrm>
              <a:custGeom>
                <a:avLst/>
                <a:gdLst>
                  <a:gd name="connsiteX0" fmla="*/ 28752 w 230361"/>
                  <a:gd name="connsiteY0" fmla="*/ 316511 h 401748"/>
                  <a:gd name="connsiteX1" fmla="*/ 147179 w 230361"/>
                  <a:gd name="connsiteY1" fmla="*/ 400403 h 401748"/>
                  <a:gd name="connsiteX2" fmla="*/ 229116 w 230361"/>
                  <a:gd name="connsiteY2" fmla="*/ 288329 h 401748"/>
                  <a:gd name="connsiteX3" fmla="*/ 188554 w 230361"/>
                  <a:gd name="connsiteY3" fmla="*/ 0 h 401748"/>
                  <a:gd name="connsiteX4" fmla="*/ 0 w 230361"/>
                  <a:gd name="connsiteY4" fmla="*/ 111829 h 401748"/>
                  <a:gd name="connsiteX5" fmla="*/ 28752 w 230361"/>
                  <a:gd name="connsiteY5" fmla="*/ 316511 h 40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361" h="401748">
                    <a:moveTo>
                      <a:pt x="28752" y="316511"/>
                    </a:moveTo>
                    <a:cubicBezTo>
                      <a:pt x="34860" y="360249"/>
                      <a:pt x="72897" y="410666"/>
                      <a:pt x="147179" y="400403"/>
                    </a:cubicBezTo>
                    <a:cubicBezTo>
                      <a:pt x="221623" y="390141"/>
                      <a:pt x="235062" y="331009"/>
                      <a:pt x="229116" y="288329"/>
                    </a:cubicBezTo>
                    <a:cubicBezTo>
                      <a:pt x="220320" y="225776"/>
                      <a:pt x="188554" y="0"/>
                      <a:pt x="188554" y="0"/>
                    </a:cubicBezTo>
                    <a:lnTo>
                      <a:pt x="0" y="111829"/>
                    </a:lnTo>
                    <a:cubicBezTo>
                      <a:pt x="-81" y="111829"/>
                      <a:pt x="19629" y="251514"/>
                      <a:pt x="28752" y="316511"/>
                    </a:cubicBezTo>
                    <a:close/>
                  </a:path>
                </a:pathLst>
              </a:custGeom>
              <a:solidFill>
                <a:srgbClr val="E0A47C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20" name="Freeform: Shape 24">
                <a:extLst>
                  <a:ext uri="{FF2B5EF4-FFF2-40B4-BE49-F238E27FC236}">
                    <a16:creationId xmlns:a16="http://schemas.microsoft.com/office/drawing/2014/main" id="{E58E495D-A19C-7840-92B1-CD67B792BB8B}"/>
                  </a:ext>
                </a:extLst>
              </p:cNvPr>
              <p:cNvSpPr/>
              <p:nvPr/>
            </p:nvSpPr>
            <p:spPr>
              <a:xfrm>
                <a:off x="5303338" y="3346655"/>
                <a:ext cx="213477" cy="217988"/>
              </a:xfrm>
              <a:custGeom>
                <a:avLst/>
                <a:gdLst>
                  <a:gd name="connsiteX0" fmla="*/ 213478 w 213477"/>
                  <a:gd name="connsiteY0" fmla="*/ 177314 h 217988"/>
                  <a:gd name="connsiteX1" fmla="*/ 111748 w 213477"/>
                  <a:gd name="connsiteY1" fmla="*/ 215595 h 217988"/>
                  <a:gd name="connsiteX2" fmla="*/ 13765 w 213477"/>
                  <a:gd name="connsiteY2" fmla="*/ 209812 h 217988"/>
                  <a:gd name="connsiteX3" fmla="*/ 0 w 213477"/>
                  <a:gd name="connsiteY3" fmla="*/ 111829 h 217988"/>
                  <a:gd name="connsiteX4" fmla="*/ 188554 w 213477"/>
                  <a:gd name="connsiteY4" fmla="*/ 0 h 217988"/>
                  <a:gd name="connsiteX5" fmla="*/ 213478 w 213477"/>
                  <a:gd name="connsiteY5" fmla="*/ 177314 h 2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477" h="217988">
                    <a:moveTo>
                      <a:pt x="213478" y="177314"/>
                    </a:moveTo>
                    <a:cubicBezTo>
                      <a:pt x="183097" y="196862"/>
                      <a:pt x="148889" y="210382"/>
                      <a:pt x="111748" y="215595"/>
                    </a:cubicBezTo>
                    <a:cubicBezTo>
                      <a:pt x="78273" y="220319"/>
                      <a:pt x="45286" y="217876"/>
                      <a:pt x="13765" y="209812"/>
                    </a:cubicBezTo>
                    <a:cubicBezTo>
                      <a:pt x="6516" y="158174"/>
                      <a:pt x="0" y="111829"/>
                      <a:pt x="0" y="111829"/>
                    </a:cubicBezTo>
                    <a:lnTo>
                      <a:pt x="188554" y="0"/>
                    </a:lnTo>
                    <a:cubicBezTo>
                      <a:pt x="188554" y="0"/>
                      <a:pt x="201749" y="93829"/>
                      <a:pt x="213478" y="177314"/>
                    </a:cubicBezTo>
                    <a:close/>
                  </a:path>
                </a:pathLst>
              </a:custGeom>
              <a:solidFill>
                <a:srgbClr val="F2E6DC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21" name="Freeform: Shape 25">
                <a:extLst>
                  <a:ext uri="{FF2B5EF4-FFF2-40B4-BE49-F238E27FC236}">
                    <a16:creationId xmlns:a16="http://schemas.microsoft.com/office/drawing/2014/main" id="{0CA16862-5C95-4197-4DDC-1E620907B0E5}"/>
                  </a:ext>
                </a:extLst>
              </p:cNvPr>
              <p:cNvSpPr/>
              <p:nvPr/>
            </p:nvSpPr>
            <p:spPr>
              <a:xfrm>
                <a:off x="5146061" y="3546449"/>
                <a:ext cx="594251" cy="1245827"/>
              </a:xfrm>
              <a:custGeom>
                <a:avLst/>
                <a:gdLst>
                  <a:gd name="connsiteX0" fmla="*/ 0 w 594251"/>
                  <a:gd name="connsiteY0" fmla="*/ 177966 h 1245827"/>
                  <a:gd name="connsiteX1" fmla="*/ 165178 w 594251"/>
                  <a:gd name="connsiteY1" fmla="*/ 30543 h 1245827"/>
                  <a:gd name="connsiteX2" fmla="*/ 169088 w 594251"/>
                  <a:gd name="connsiteY2" fmla="*/ 58480 h 1245827"/>
                  <a:gd name="connsiteX3" fmla="*/ 248093 w 594251"/>
                  <a:gd name="connsiteY3" fmla="*/ 168925 h 1245827"/>
                  <a:gd name="connsiteX4" fmla="*/ 386068 w 594251"/>
                  <a:gd name="connsiteY4" fmla="*/ 27937 h 1245827"/>
                  <a:gd name="connsiteX5" fmla="*/ 382159 w 594251"/>
                  <a:gd name="connsiteY5" fmla="*/ 0 h 1245827"/>
                  <a:gd name="connsiteX6" fmla="*/ 435182 w 594251"/>
                  <a:gd name="connsiteY6" fmla="*/ 18244 h 1245827"/>
                  <a:gd name="connsiteX7" fmla="*/ 594251 w 594251"/>
                  <a:gd name="connsiteY7" fmla="*/ 1242748 h 1245827"/>
                  <a:gd name="connsiteX8" fmla="*/ 319117 w 594251"/>
                  <a:gd name="connsiteY8" fmla="*/ 1235662 h 1245827"/>
                  <a:gd name="connsiteX9" fmla="*/ 120545 w 594251"/>
                  <a:gd name="connsiteY9" fmla="*/ 1155842 h 1245827"/>
                  <a:gd name="connsiteX10" fmla="*/ 0 w 594251"/>
                  <a:gd name="connsiteY10" fmla="*/ 177966 h 124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4251" h="1245827">
                    <a:moveTo>
                      <a:pt x="0" y="177966"/>
                    </a:moveTo>
                    <a:cubicBezTo>
                      <a:pt x="0" y="177966"/>
                      <a:pt x="128852" y="46752"/>
                      <a:pt x="165178" y="30543"/>
                    </a:cubicBezTo>
                    <a:lnTo>
                      <a:pt x="169088" y="58480"/>
                    </a:lnTo>
                    <a:cubicBezTo>
                      <a:pt x="177233" y="116635"/>
                      <a:pt x="201586" y="175522"/>
                      <a:pt x="248093" y="168925"/>
                    </a:cubicBezTo>
                    <a:cubicBezTo>
                      <a:pt x="295823" y="162165"/>
                      <a:pt x="394213" y="86091"/>
                      <a:pt x="386068" y="27937"/>
                    </a:cubicBezTo>
                    <a:lnTo>
                      <a:pt x="382159" y="0"/>
                    </a:lnTo>
                    <a:cubicBezTo>
                      <a:pt x="421580" y="5538"/>
                      <a:pt x="435182" y="18244"/>
                      <a:pt x="435182" y="18244"/>
                    </a:cubicBezTo>
                    <a:lnTo>
                      <a:pt x="594251" y="1242748"/>
                    </a:lnTo>
                    <a:cubicBezTo>
                      <a:pt x="594251" y="1242748"/>
                      <a:pt x="499608" y="1253173"/>
                      <a:pt x="319117" y="1235662"/>
                    </a:cubicBezTo>
                    <a:cubicBezTo>
                      <a:pt x="168029" y="1221001"/>
                      <a:pt x="120545" y="1155842"/>
                      <a:pt x="120545" y="1155842"/>
                    </a:cubicBezTo>
                    <a:lnTo>
                      <a:pt x="0" y="177966"/>
                    </a:lnTo>
                    <a:close/>
                  </a:path>
                </a:pathLst>
              </a:custGeom>
              <a:solidFill>
                <a:srgbClr val="D8EAEF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22" name="Freeform: Shape 26">
                <a:extLst>
                  <a:ext uri="{FF2B5EF4-FFF2-40B4-BE49-F238E27FC236}">
                    <a16:creationId xmlns:a16="http://schemas.microsoft.com/office/drawing/2014/main" id="{1A237807-4630-4C96-B016-AD1CBA01E1A8}"/>
                  </a:ext>
                </a:extLst>
              </p:cNvPr>
              <p:cNvSpPr/>
              <p:nvPr/>
            </p:nvSpPr>
            <p:spPr>
              <a:xfrm>
                <a:off x="5333801" y="3713826"/>
                <a:ext cx="131051" cy="1016971"/>
              </a:xfrm>
              <a:custGeom>
                <a:avLst/>
                <a:gdLst>
                  <a:gd name="connsiteX0" fmla="*/ 44878 w 131051"/>
                  <a:gd name="connsiteY0" fmla="*/ 152310 h 1016971"/>
                  <a:gd name="connsiteX1" fmla="*/ 0 w 131051"/>
                  <a:gd name="connsiteY1" fmla="*/ 44715 h 1016971"/>
                  <a:gd name="connsiteX2" fmla="*/ 55792 w 131051"/>
                  <a:gd name="connsiteY2" fmla="*/ 0 h 1016971"/>
                  <a:gd name="connsiteX3" fmla="*/ 117368 w 131051"/>
                  <a:gd name="connsiteY3" fmla="*/ 51150 h 1016971"/>
                  <a:gd name="connsiteX4" fmla="*/ 79494 w 131051"/>
                  <a:gd name="connsiteY4" fmla="*/ 150599 h 1016971"/>
                  <a:gd name="connsiteX5" fmla="*/ 101892 w 131051"/>
                  <a:gd name="connsiteY5" fmla="*/ 503762 h 1016971"/>
                  <a:gd name="connsiteX6" fmla="*/ 131051 w 131051"/>
                  <a:gd name="connsiteY6" fmla="*/ 893413 h 1016971"/>
                  <a:gd name="connsiteX7" fmla="*/ 56363 w 131051"/>
                  <a:gd name="connsiteY7" fmla="*/ 1016972 h 1016971"/>
                  <a:gd name="connsiteX8" fmla="*/ 2118 w 131051"/>
                  <a:gd name="connsiteY8" fmla="*/ 870037 h 1016971"/>
                  <a:gd name="connsiteX9" fmla="*/ 15638 w 131051"/>
                  <a:gd name="connsiteY9" fmla="*/ 573075 h 1016971"/>
                  <a:gd name="connsiteX10" fmla="*/ 44878 w 131051"/>
                  <a:gd name="connsiteY10" fmla="*/ 152310 h 101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051" h="1016971">
                    <a:moveTo>
                      <a:pt x="44878" y="152310"/>
                    </a:moveTo>
                    <a:lnTo>
                      <a:pt x="0" y="44715"/>
                    </a:lnTo>
                    <a:lnTo>
                      <a:pt x="55792" y="0"/>
                    </a:lnTo>
                    <a:lnTo>
                      <a:pt x="117368" y="51150"/>
                    </a:lnTo>
                    <a:lnTo>
                      <a:pt x="79494" y="150599"/>
                    </a:lnTo>
                    <a:cubicBezTo>
                      <a:pt x="79494" y="150599"/>
                      <a:pt x="86499" y="335162"/>
                      <a:pt x="101892" y="503762"/>
                    </a:cubicBezTo>
                    <a:cubicBezTo>
                      <a:pt x="116716" y="666578"/>
                      <a:pt x="131051" y="893413"/>
                      <a:pt x="131051" y="893413"/>
                    </a:cubicBezTo>
                    <a:lnTo>
                      <a:pt x="56363" y="1016972"/>
                    </a:lnTo>
                    <a:lnTo>
                      <a:pt x="2118" y="870037"/>
                    </a:lnTo>
                    <a:cubicBezTo>
                      <a:pt x="2118" y="870037"/>
                      <a:pt x="12462" y="662587"/>
                      <a:pt x="15638" y="573075"/>
                    </a:cubicBezTo>
                    <a:cubicBezTo>
                      <a:pt x="25086" y="311135"/>
                      <a:pt x="44878" y="152310"/>
                      <a:pt x="44878" y="152310"/>
                    </a:cubicBezTo>
                    <a:close/>
                  </a:path>
                </a:pathLst>
              </a:custGeom>
              <a:solidFill>
                <a:srgbClr val="AA0E0E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3" name="Graphic 2">
                <a:extLst>
                  <a:ext uri="{FF2B5EF4-FFF2-40B4-BE49-F238E27FC236}">
                    <a16:creationId xmlns:a16="http://schemas.microsoft.com/office/drawing/2014/main" id="{559CA5D3-73FB-062C-86F8-338988B6B842}"/>
                  </a:ext>
                </a:extLst>
              </p:cNvPr>
              <p:cNvGrpSpPr/>
              <p:nvPr/>
            </p:nvGrpSpPr>
            <p:grpSpPr>
              <a:xfrm>
                <a:off x="5265465" y="3531055"/>
                <a:ext cx="323515" cy="350393"/>
                <a:chOff x="5265465" y="3531055"/>
                <a:chExt cx="323515" cy="350393"/>
              </a:xfrm>
            </p:grpSpPr>
            <p:sp>
              <p:nvSpPr>
                <p:cNvPr id="193" name="Freeform: Shape 609">
                  <a:extLst>
                    <a:ext uri="{FF2B5EF4-FFF2-40B4-BE49-F238E27FC236}">
                      <a16:creationId xmlns:a16="http://schemas.microsoft.com/office/drawing/2014/main" id="{A4995E44-0028-7068-B268-1B60BC318700}"/>
                    </a:ext>
                  </a:extLst>
                </p:cNvPr>
                <p:cNvSpPr/>
                <p:nvPr/>
              </p:nvSpPr>
              <p:spPr>
                <a:xfrm>
                  <a:off x="5265465" y="3551173"/>
                  <a:ext cx="323515" cy="330275"/>
                </a:xfrm>
                <a:custGeom>
                  <a:avLst/>
                  <a:gdLst>
                    <a:gd name="connsiteX0" fmla="*/ 0 w 323515"/>
                    <a:gd name="connsiteY0" fmla="*/ 79413 h 330275"/>
                    <a:gd name="connsiteX1" fmla="*/ 51883 w 323515"/>
                    <a:gd name="connsiteY1" fmla="*/ 29240 h 330275"/>
                    <a:gd name="connsiteX2" fmla="*/ 122988 w 323515"/>
                    <a:gd name="connsiteY2" fmla="*/ 165667 h 330275"/>
                    <a:gd name="connsiteX3" fmla="*/ 259904 w 323515"/>
                    <a:gd name="connsiteY3" fmla="*/ 0 h 330275"/>
                    <a:gd name="connsiteX4" fmla="*/ 323515 w 323515"/>
                    <a:gd name="connsiteY4" fmla="*/ 33883 h 330275"/>
                    <a:gd name="connsiteX5" fmla="*/ 216247 w 323515"/>
                    <a:gd name="connsiteY5" fmla="*/ 312112 h 330275"/>
                    <a:gd name="connsiteX6" fmla="*/ 126897 w 323515"/>
                    <a:gd name="connsiteY6" fmla="*/ 181061 h 330275"/>
                    <a:gd name="connsiteX7" fmla="*/ 44797 w 323515"/>
                    <a:gd name="connsiteY7" fmla="*/ 330275 h 330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515" h="330275">
                      <a:moveTo>
                        <a:pt x="0" y="79413"/>
                      </a:moveTo>
                      <a:lnTo>
                        <a:pt x="51883" y="29240"/>
                      </a:lnTo>
                      <a:lnTo>
                        <a:pt x="122988" y="165667"/>
                      </a:lnTo>
                      <a:lnTo>
                        <a:pt x="259904" y="0"/>
                      </a:lnTo>
                      <a:lnTo>
                        <a:pt x="323515" y="33883"/>
                      </a:lnTo>
                      <a:lnTo>
                        <a:pt x="216247" y="312112"/>
                      </a:lnTo>
                      <a:lnTo>
                        <a:pt x="126897" y="181061"/>
                      </a:lnTo>
                      <a:lnTo>
                        <a:pt x="44797" y="330275"/>
                      </a:lnTo>
                      <a:close/>
                    </a:path>
                  </a:pathLst>
                </a:custGeom>
                <a:solidFill>
                  <a:srgbClr val="1F363D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grpSp>
              <p:nvGrpSpPr>
                <p:cNvPr id="194" name="Graphic 2">
                  <a:extLst>
                    <a:ext uri="{FF2B5EF4-FFF2-40B4-BE49-F238E27FC236}">
                      <a16:creationId xmlns:a16="http://schemas.microsoft.com/office/drawing/2014/main" id="{702B9D62-3A0E-1A16-43BF-67B975A7AC04}"/>
                    </a:ext>
                  </a:extLst>
                </p:cNvPr>
                <p:cNvGrpSpPr/>
                <p:nvPr/>
              </p:nvGrpSpPr>
              <p:grpSpPr>
                <a:xfrm>
                  <a:off x="5267745" y="3531055"/>
                  <a:ext cx="313252" cy="331171"/>
                  <a:chOff x="5267745" y="3531055"/>
                  <a:chExt cx="313252" cy="331171"/>
                </a:xfrm>
                <a:solidFill>
                  <a:srgbClr val="FFFFFF"/>
                </a:solidFill>
              </p:grpSpPr>
              <p:sp>
                <p:nvSpPr>
                  <p:cNvPr id="195" name="Freeform: Shape 611">
                    <a:extLst>
                      <a:ext uri="{FF2B5EF4-FFF2-40B4-BE49-F238E27FC236}">
                        <a16:creationId xmlns:a16="http://schemas.microsoft.com/office/drawing/2014/main" id="{D254DDAF-ADCB-3788-E20C-1B22EE1C110B}"/>
                      </a:ext>
                    </a:extLst>
                  </p:cNvPr>
                  <p:cNvSpPr/>
                  <p:nvPr/>
                </p:nvSpPr>
                <p:spPr>
                  <a:xfrm>
                    <a:off x="5267745" y="3559318"/>
                    <a:ext cx="122336" cy="302908"/>
                  </a:xfrm>
                  <a:custGeom>
                    <a:avLst/>
                    <a:gdLst>
                      <a:gd name="connsiteX0" fmla="*/ 0 w 122336"/>
                      <a:gd name="connsiteY0" fmla="*/ 49928 h 302908"/>
                      <a:gd name="connsiteX1" fmla="*/ 50010 w 122336"/>
                      <a:gd name="connsiteY1" fmla="*/ 0 h 302908"/>
                      <a:gd name="connsiteX2" fmla="*/ 122336 w 122336"/>
                      <a:gd name="connsiteY2" fmla="*/ 155242 h 302908"/>
                      <a:gd name="connsiteX3" fmla="*/ 43820 w 122336"/>
                      <a:gd name="connsiteY3" fmla="*/ 302909 h 302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2336" h="302908">
                        <a:moveTo>
                          <a:pt x="0" y="49928"/>
                        </a:moveTo>
                        <a:lnTo>
                          <a:pt x="50010" y="0"/>
                        </a:lnTo>
                        <a:lnTo>
                          <a:pt x="122336" y="155242"/>
                        </a:lnTo>
                        <a:lnTo>
                          <a:pt x="43820" y="30290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81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400"/>
                  </a:p>
                </p:txBody>
              </p:sp>
              <p:sp>
                <p:nvSpPr>
                  <p:cNvPr id="196" name="Freeform: Shape 612">
                    <a:extLst>
                      <a:ext uri="{FF2B5EF4-FFF2-40B4-BE49-F238E27FC236}">
                        <a16:creationId xmlns:a16="http://schemas.microsoft.com/office/drawing/2014/main" id="{CFBE43F3-E093-402A-BA51-6CC07F37734F}"/>
                      </a:ext>
                    </a:extLst>
                  </p:cNvPr>
                  <p:cNvSpPr/>
                  <p:nvPr/>
                </p:nvSpPr>
                <p:spPr>
                  <a:xfrm>
                    <a:off x="5390082" y="3531055"/>
                    <a:ext cx="190916" cy="308935"/>
                  </a:xfrm>
                  <a:custGeom>
                    <a:avLst/>
                    <a:gdLst>
                      <a:gd name="connsiteX0" fmla="*/ 190916 w 190916"/>
                      <a:gd name="connsiteY0" fmla="*/ 34127 h 308935"/>
                      <a:gd name="connsiteX1" fmla="*/ 129097 w 190916"/>
                      <a:gd name="connsiteY1" fmla="*/ 0 h 308935"/>
                      <a:gd name="connsiteX2" fmla="*/ 0 w 190916"/>
                      <a:gd name="connsiteY2" fmla="*/ 183504 h 308935"/>
                      <a:gd name="connsiteX3" fmla="*/ 90653 w 190916"/>
                      <a:gd name="connsiteY3" fmla="*/ 308936 h 3089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0916" h="308935">
                        <a:moveTo>
                          <a:pt x="190916" y="34127"/>
                        </a:moveTo>
                        <a:lnTo>
                          <a:pt x="129097" y="0"/>
                        </a:lnTo>
                        <a:lnTo>
                          <a:pt x="0" y="183504"/>
                        </a:lnTo>
                        <a:lnTo>
                          <a:pt x="90653" y="3089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81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400"/>
                  </a:p>
                </p:txBody>
              </p:sp>
            </p:grpSp>
          </p:grpSp>
          <p:sp>
            <p:nvSpPr>
              <p:cNvPr id="124" name="Freeform: Shape 28">
                <a:extLst>
                  <a:ext uri="{FF2B5EF4-FFF2-40B4-BE49-F238E27FC236}">
                    <a16:creationId xmlns:a16="http://schemas.microsoft.com/office/drawing/2014/main" id="{E4D47186-4DE2-5DD9-78D7-A143BA2CE0AF}"/>
                  </a:ext>
                </a:extLst>
              </p:cNvPr>
              <p:cNvSpPr/>
              <p:nvPr/>
            </p:nvSpPr>
            <p:spPr>
              <a:xfrm>
                <a:off x="5492059" y="3558911"/>
                <a:ext cx="474967" cy="1465021"/>
              </a:xfrm>
              <a:custGeom>
                <a:avLst/>
                <a:gdLst>
                  <a:gd name="connsiteX0" fmla="*/ 455133 w 474967"/>
                  <a:gd name="connsiteY0" fmla="*/ 566396 h 1465021"/>
                  <a:gd name="connsiteX1" fmla="*/ 460998 w 474967"/>
                  <a:gd name="connsiteY1" fmla="*/ 1330631 h 1465021"/>
                  <a:gd name="connsiteX2" fmla="*/ 6594 w 474967"/>
                  <a:gd name="connsiteY2" fmla="*/ 1465022 h 1465021"/>
                  <a:gd name="connsiteX3" fmla="*/ 6594 w 474967"/>
                  <a:gd name="connsiteY3" fmla="*/ 809358 h 1465021"/>
                  <a:gd name="connsiteX4" fmla="*/ 160 w 474967"/>
                  <a:gd name="connsiteY4" fmla="*/ 602803 h 1465021"/>
                  <a:gd name="connsiteX5" fmla="*/ 67029 w 474967"/>
                  <a:gd name="connsiteY5" fmla="*/ 0 h 1465021"/>
                  <a:gd name="connsiteX6" fmla="*/ 133247 w 474967"/>
                  <a:gd name="connsiteY6" fmla="*/ 10995 h 1465021"/>
                  <a:gd name="connsiteX7" fmla="*/ 455133 w 474967"/>
                  <a:gd name="connsiteY7" fmla="*/ 566396 h 1465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967" h="1465021">
                    <a:moveTo>
                      <a:pt x="455133" y="566396"/>
                    </a:moveTo>
                    <a:cubicBezTo>
                      <a:pt x="490401" y="911658"/>
                      <a:pt x="469631" y="1260422"/>
                      <a:pt x="460998" y="1330631"/>
                    </a:cubicBezTo>
                    <a:cubicBezTo>
                      <a:pt x="405694" y="1384958"/>
                      <a:pt x="119238" y="1459646"/>
                      <a:pt x="6594" y="1465022"/>
                    </a:cubicBezTo>
                    <a:cubicBezTo>
                      <a:pt x="6594" y="1465022"/>
                      <a:pt x="9282" y="1131081"/>
                      <a:pt x="6594" y="809358"/>
                    </a:cubicBezTo>
                    <a:cubicBezTo>
                      <a:pt x="5942" y="733203"/>
                      <a:pt x="-1144" y="651673"/>
                      <a:pt x="160" y="602803"/>
                    </a:cubicBezTo>
                    <a:cubicBezTo>
                      <a:pt x="6838" y="354466"/>
                      <a:pt x="67029" y="0"/>
                      <a:pt x="67029" y="0"/>
                    </a:cubicBezTo>
                    <a:cubicBezTo>
                      <a:pt x="89102" y="2036"/>
                      <a:pt x="111908" y="4968"/>
                      <a:pt x="133247" y="10995"/>
                    </a:cubicBezTo>
                    <a:cubicBezTo>
                      <a:pt x="212741" y="33638"/>
                      <a:pt x="403169" y="56770"/>
                      <a:pt x="455133" y="566396"/>
                    </a:cubicBezTo>
                    <a:close/>
                  </a:path>
                </a:pathLst>
              </a:custGeom>
              <a:solidFill>
                <a:srgbClr val="1F363D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5" name="Graphic 2">
                <a:extLst>
                  <a:ext uri="{FF2B5EF4-FFF2-40B4-BE49-F238E27FC236}">
                    <a16:creationId xmlns:a16="http://schemas.microsoft.com/office/drawing/2014/main" id="{B7691474-72CF-65D3-9EFB-214B85DC0092}"/>
                  </a:ext>
                </a:extLst>
              </p:cNvPr>
              <p:cNvGrpSpPr/>
              <p:nvPr/>
            </p:nvGrpSpPr>
            <p:grpSpPr>
              <a:xfrm>
                <a:off x="5074169" y="3583345"/>
                <a:ext cx="245462" cy="1307580"/>
                <a:chOff x="5074169" y="3583345"/>
                <a:chExt cx="245462" cy="1307580"/>
              </a:xfrm>
            </p:grpSpPr>
            <p:grpSp>
              <p:nvGrpSpPr>
                <p:cNvPr id="185" name="Graphic 2">
                  <a:extLst>
                    <a:ext uri="{FF2B5EF4-FFF2-40B4-BE49-F238E27FC236}">
                      <a16:creationId xmlns:a16="http://schemas.microsoft.com/office/drawing/2014/main" id="{0DC8CE80-AED2-CB1E-D9F4-0262A0AA38AC}"/>
                    </a:ext>
                  </a:extLst>
                </p:cNvPr>
                <p:cNvGrpSpPr/>
                <p:nvPr/>
              </p:nvGrpSpPr>
              <p:grpSpPr>
                <a:xfrm>
                  <a:off x="5074169" y="3583345"/>
                  <a:ext cx="245462" cy="1307580"/>
                  <a:chOff x="5074169" y="3583345"/>
                  <a:chExt cx="245462" cy="1307580"/>
                </a:xfrm>
              </p:grpSpPr>
              <p:sp>
                <p:nvSpPr>
                  <p:cNvPr id="189" name="Freeform: Shape 605">
                    <a:extLst>
                      <a:ext uri="{FF2B5EF4-FFF2-40B4-BE49-F238E27FC236}">
                        <a16:creationId xmlns:a16="http://schemas.microsoft.com/office/drawing/2014/main" id="{257B0662-1647-5DF4-8FC3-53F7CDC682C2}"/>
                      </a:ext>
                    </a:extLst>
                  </p:cNvPr>
                  <p:cNvSpPr/>
                  <p:nvPr/>
                </p:nvSpPr>
                <p:spPr>
                  <a:xfrm>
                    <a:off x="5098660" y="3599065"/>
                    <a:ext cx="220970" cy="1291861"/>
                  </a:xfrm>
                  <a:custGeom>
                    <a:avLst/>
                    <a:gdLst>
                      <a:gd name="connsiteX0" fmla="*/ 32088 w 220970"/>
                      <a:gd name="connsiteY0" fmla="*/ 629111 h 1291861"/>
                      <a:gd name="connsiteX1" fmla="*/ 59943 w 220970"/>
                      <a:gd name="connsiteY1" fmla="*/ 1073090 h 1291861"/>
                      <a:gd name="connsiteX2" fmla="*/ 171121 w 220970"/>
                      <a:gd name="connsiteY2" fmla="*/ 1291861 h 1291861"/>
                      <a:gd name="connsiteX3" fmla="*/ 217466 w 220970"/>
                      <a:gd name="connsiteY3" fmla="*/ 795349 h 1291861"/>
                      <a:gd name="connsiteX4" fmla="*/ 195637 w 220970"/>
                      <a:gd name="connsiteY4" fmla="*/ 503436 h 1291861"/>
                      <a:gd name="connsiteX5" fmla="*/ 194253 w 220970"/>
                      <a:gd name="connsiteY5" fmla="*/ 0 h 1291861"/>
                      <a:gd name="connsiteX6" fmla="*/ 153772 w 220970"/>
                      <a:gd name="connsiteY6" fmla="*/ 21421 h 1291861"/>
                      <a:gd name="connsiteX7" fmla="*/ 32088 w 220970"/>
                      <a:gd name="connsiteY7" fmla="*/ 629111 h 12918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20970" h="1291861">
                        <a:moveTo>
                          <a:pt x="32088" y="629111"/>
                        </a:moveTo>
                        <a:cubicBezTo>
                          <a:pt x="129745" y="1066736"/>
                          <a:pt x="59943" y="1073090"/>
                          <a:pt x="59943" y="1073090"/>
                        </a:cubicBezTo>
                        <a:cubicBezTo>
                          <a:pt x="59943" y="1134421"/>
                          <a:pt x="99283" y="1262295"/>
                          <a:pt x="171121" y="1291861"/>
                        </a:cubicBezTo>
                        <a:cubicBezTo>
                          <a:pt x="171121" y="1291861"/>
                          <a:pt x="236606" y="1223689"/>
                          <a:pt x="217466" y="795349"/>
                        </a:cubicBezTo>
                        <a:cubicBezTo>
                          <a:pt x="214289" y="724814"/>
                          <a:pt x="196207" y="540984"/>
                          <a:pt x="195637" y="503436"/>
                        </a:cubicBezTo>
                        <a:cubicBezTo>
                          <a:pt x="194660" y="437788"/>
                          <a:pt x="182035" y="173323"/>
                          <a:pt x="194253" y="0"/>
                        </a:cubicBezTo>
                        <a:cubicBezTo>
                          <a:pt x="173564" y="8063"/>
                          <a:pt x="173157" y="10588"/>
                          <a:pt x="153772" y="21421"/>
                        </a:cubicBezTo>
                        <a:cubicBezTo>
                          <a:pt x="86251" y="58969"/>
                          <a:pt x="-66140" y="188799"/>
                          <a:pt x="32088" y="629111"/>
                        </a:cubicBezTo>
                        <a:close/>
                      </a:path>
                    </a:pathLst>
                  </a:custGeom>
                  <a:solidFill>
                    <a:srgbClr val="0D2528"/>
                  </a:solidFill>
                  <a:ln w="81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400"/>
                  </a:p>
                </p:txBody>
              </p:sp>
              <p:sp>
                <p:nvSpPr>
                  <p:cNvPr id="190" name="Freeform: Shape 606">
                    <a:extLst>
                      <a:ext uri="{FF2B5EF4-FFF2-40B4-BE49-F238E27FC236}">
                        <a16:creationId xmlns:a16="http://schemas.microsoft.com/office/drawing/2014/main" id="{CC9202CF-573F-B3CA-3E52-E3CC22086C7B}"/>
                      </a:ext>
                    </a:extLst>
                  </p:cNvPr>
                  <p:cNvSpPr/>
                  <p:nvPr/>
                </p:nvSpPr>
                <p:spPr>
                  <a:xfrm>
                    <a:off x="5144432" y="3598983"/>
                    <a:ext cx="138055" cy="785086"/>
                  </a:xfrm>
                  <a:custGeom>
                    <a:avLst/>
                    <a:gdLst>
                      <a:gd name="connsiteX0" fmla="*/ 50417 w 138055"/>
                      <a:gd name="connsiteY0" fmla="*/ 58236 h 785086"/>
                      <a:gd name="connsiteX1" fmla="*/ 138056 w 138055"/>
                      <a:gd name="connsiteY1" fmla="*/ 0 h 785086"/>
                      <a:gd name="connsiteX2" fmla="*/ 109712 w 138055"/>
                      <a:gd name="connsiteY2" fmla="*/ 292890 h 785086"/>
                      <a:gd name="connsiteX3" fmla="*/ 136020 w 138055"/>
                      <a:gd name="connsiteY3" fmla="*/ 785086 h 785086"/>
                      <a:gd name="connsiteX4" fmla="*/ 5213 w 138055"/>
                      <a:gd name="connsiteY4" fmla="*/ 375480 h 785086"/>
                      <a:gd name="connsiteX5" fmla="*/ 66544 w 138055"/>
                      <a:gd name="connsiteY5" fmla="*/ 306574 h 785086"/>
                      <a:gd name="connsiteX6" fmla="*/ 0 w 138055"/>
                      <a:gd name="connsiteY6" fmla="*/ 266012 h 785086"/>
                      <a:gd name="connsiteX7" fmla="*/ 50417 w 138055"/>
                      <a:gd name="connsiteY7" fmla="*/ 58236 h 785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8055" h="785086">
                        <a:moveTo>
                          <a:pt x="50417" y="58236"/>
                        </a:moveTo>
                        <a:lnTo>
                          <a:pt x="138056" y="0"/>
                        </a:lnTo>
                        <a:cubicBezTo>
                          <a:pt x="138056" y="0"/>
                          <a:pt x="126164" y="116798"/>
                          <a:pt x="109712" y="292890"/>
                        </a:cubicBezTo>
                        <a:cubicBezTo>
                          <a:pt x="95784" y="442675"/>
                          <a:pt x="136020" y="785086"/>
                          <a:pt x="136020" y="785086"/>
                        </a:cubicBezTo>
                        <a:lnTo>
                          <a:pt x="5213" y="375480"/>
                        </a:lnTo>
                        <a:lnTo>
                          <a:pt x="66544" y="306574"/>
                        </a:lnTo>
                        <a:lnTo>
                          <a:pt x="0" y="266012"/>
                        </a:lnTo>
                        <a:lnTo>
                          <a:pt x="50417" y="58236"/>
                        </a:lnTo>
                        <a:close/>
                      </a:path>
                    </a:pathLst>
                  </a:custGeom>
                  <a:solidFill>
                    <a:srgbClr val="0D2528"/>
                  </a:solidFill>
                  <a:ln w="81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400"/>
                  </a:p>
                </p:txBody>
              </p:sp>
              <p:sp>
                <p:nvSpPr>
                  <p:cNvPr id="191" name="Freeform: Shape 607">
                    <a:extLst>
                      <a:ext uri="{FF2B5EF4-FFF2-40B4-BE49-F238E27FC236}">
                        <a16:creationId xmlns:a16="http://schemas.microsoft.com/office/drawing/2014/main" id="{110B8993-063A-1DA5-1C36-8472D61DEB50}"/>
                      </a:ext>
                    </a:extLst>
                  </p:cNvPr>
                  <p:cNvSpPr/>
                  <p:nvPr/>
                </p:nvSpPr>
                <p:spPr>
                  <a:xfrm>
                    <a:off x="5074169" y="3596703"/>
                    <a:ext cx="217359" cy="1286893"/>
                  </a:xfrm>
                  <a:custGeom>
                    <a:avLst/>
                    <a:gdLst>
                      <a:gd name="connsiteX0" fmla="*/ 39720 w 217359"/>
                      <a:gd name="connsiteY0" fmla="*/ 666171 h 1286893"/>
                      <a:gd name="connsiteX1" fmla="*/ 50715 w 217359"/>
                      <a:gd name="connsiteY1" fmla="*/ 1081805 h 1286893"/>
                      <a:gd name="connsiteX2" fmla="*/ 169142 w 217359"/>
                      <a:gd name="connsiteY2" fmla="*/ 1286893 h 1286893"/>
                      <a:gd name="connsiteX3" fmla="*/ 206364 w 217359"/>
                      <a:gd name="connsiteY3" fmla="*/ 787448 h 1286893"/>
                      <a:gd name="connsiteX4" fmla="*/ 194228 w 217359"/>
                      <a:gd name="connsiteY4" fmla="*/ 622922 h 1286893"/>
                      <a:gd name="connsiteX5" fmla="*/ 217360 w 217359"/>
                      <a:gd name="connsiteY5" fmla="*/ 0 h 1286893"/>
                      <a:gd name="connsiteX6" fmla="*/ 156762 w 217359"/>
                      <a:gd name="connsiteY6" fmla="*/ 28833 h 1286893"/>
                      <a:gd name="connsiteX7" fmla="*/ 39720 w 217359"/>
                      <a:gd name="connsiteY7" fmla="*/ 666171 h 128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7359" h="1286893">
                        <a:moveTo>
                          <a:pt x="39720" y="666171"/>
                        </a:moveTo>
                        <a:cubicBezTo>
                          <a:pt x="124671" y="988790"/>
                          <a:pt x="95105" y="1037415"/>
                          <a:pt x="50715" y="1081805"/>
                        </a:cubicBezTo>
                        <a:cubicBezTo>
                          <a:pt x="33530" y="1098991"/>
                          <a:pt x="88752" y="1248856"/>
                          <a:pt x="169142" y="1286893"/>
                        </a:cubicBezTo>
                        <a:cubicBezTo>
                          <a:pt x="169142" y="1286893"/>
                          <a:pt x="235604" y="1049877"/>
                          <a:pt x="206364" y="787448"/>
                        </a:cubicBezTo>
                        <a:cubicBezTo>
                          <a:pt x="198545" y="717321"/>
                          <a:pt x="197731" y="660306"/>
                          <a:pt x="194228" y="622922"/>
                        </a:cubicBezTo>
                        <a:cubicBezTo>
                          <a:pt x="168165" y="344122"/>
                          <a:pt x="217360" y="0"/>
                          <a:pt x="217360" y="0"/>
                        </a:cubicBezTo>
                        <a:cubicBezTo>
                          <a:pt x="196753" y="8063"/>
                          <a:pt x="176147" y="18082"/>
                          <a:pt x="156762" y="28833"/>
                        </a:cubicBezTo>
                        <a:cubicBezTo>
                          <a:pt x="89078" y="66462"/>
                          <a:pt x="-75205" y="229849"/>
                          <a:pt x="39720" y="666171"/>
                        </a:cubicBezTo>
                        <a:close/>
                      </a:path>
                    </a:pathLst>
                  </a:custGeom>
                  <a:solidFill>
                    <a:srgbClr val="1F363D"/>
                  </a:solidFill>
                  <a:ln w="81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400"/>
                  </a:p>
                </p:txBody>
              </p:sp>
              <p:sp>
                <p:nvSpPr>
                  <p:cNvPr id="192" name="Freeform: Shape 608">
                    <a:extLst>
                      <a:ext uri="{FF2B5EF4-FFF2-40B4-BE49-F238E27FC236}">
                        <a16:creationId xmlns:a16="http://schemas.microsoft.com/office/drawing/2014/main" id="{C1C8C5F6-A034-0C93-A777-60465F533F27}"/>
                      </a:ext>
                    </a:extLst>
                  </p:cNvPr>
                  <p:cNvSpPr/>
                  <p:nvPr/>
                </p:nvSpPr>
                <p:spPr>
                  <a:xfrm>
                    <a:off x="5156323" y="3583345"/>
                    <a:ext cx="137974" cy="800887"/>
                  </a:xfrm>
                  <a:custGeom>
                    <a:avLst/>
                    <a:gdLst>
                      <a:gd name="connsiteX0" fmla="*/ 37222 w 137974"/>
                      <a:gd name="connsiteY0" fmla="*/ 61494 h 800887"/>
                      <a:gd name="connsiteX1" fmla="*/ 137975 w 137974"/>
                      <a:gd name="connsiteY1" fmla="*/ 0 h 800887"/>
                      <a:gd name="connsiteX2" fmla="*/ 109630 w 137974"/>
                      <a:gd name="connsiteY2" fmla="*/ 292890 h 800887"/>
                      <a:gd name="connsiteX3" fmla="*/ 124128 w 137974"/>
                      <a:gd name="connsiteY3" fmla="*/ 800888 h 800887"/>
                      <a:gd name="connsiteX4" fmla="*/ 5213 w 137974"/>
                      <a:gd name="connsiteY4" fmla="*/ 375479 h 800887"/>
                      <a:gd name="connsiteX5" fmla="*/ 66544 w 137974"/>
                      <a:gd name="connsiteY5" fmla="*/ 306574 h 800887"/>
                      <a:gd name="connsiteX6" fmla="*/ 0 w 137974"/>
                      <a:gd name="connsiteY6" fmla="*/ 266012 h 800887"/>
                      <a:gd name="connsiteX7" fmla="*/ 37222 w 137974"/>
                      <a:gd name="connsiteY7" fmla="*/ 61494 h 800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7974" h="800887">
                        <a:moveTo>
                          <a:pt x="37222" y="61494"/>
                        </a:moveTo>
                        <a:lnTo>
                          <a:pt x="137975" y="0"/>
                        </a:lnTo>
                        <a:cubicBezTo>
                          <a:pt x="137975" y="0"/>
                          <a:pt x="126083" y="116798"/>
                          <a:pt x="109630" y="292890"/>
                        </a:cubicBezTo>
                        <a:cubicBezTo>
                          <a:pt x="95702" y="442675"/>
                          <a:pt x="124128" y="800888"/>
                          <a:pt x="124128" y="800888"/>
                        </a:cubicBezTo>
                        <a:lnTo>
                          <a:pt x="5213" y="375479"/>
                        </a:lnTo>
                        <a:lnTo>
                          <a:pt x="66544" y="306574"/>
                        </a:lnTo>
                        <a:lnTo>
                          <a:pt x="0" y="266012"/>
                        </a:lnTo>
                        <a:lnTo>
                          <a:pt x="37222" y="61494"/>
                        </a:lnTo>
                        <a:close/>
                      </a:path>
                    </a:pathLst>
                  </a:custGeom>
                  <a:solidFill>
                    <a:srgbClr val="334F57"/>
                  </a:solidFill>
                  <a:ln w="81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400"/>
                  </a:p>
                </p:txBody>
              </p:sp>
            </p:grpSp>
            <p:grpSp>
              <p:nvGrpSpPr>
                <p:cNvPr id="186" name="Graphic 2">
                  <a:extLst>
                    <a:ext uri="{FF2B5EF4-FFF2-40B4-BE49-F238E27FC236}">
                      <a16:creationId xmlns:a16="http://schemas.microsoft.com/office/drawing/2014/main" id="{CABC9D47-C689-0121-1577-E5AF7F3E61A5}"/>
                    </a:ext>
                  </a:extLst>
                </p:cNvPr>
                <p:cNvGrpSpPr/>
                <p:nvPr/>
              </p:nvGrpSpPr>
              <p:grpSpPr>
                <a:xfrm>
                  <a:off x="5229765" y="4435439"/>
                  <a:ext cx="40386" cy="248310"/>
                  <a:chOff x="5229765" y="4435439"/>
                  <a:chExt cx="40386" cy="248310"/>
                </a:xfrm>
                <a:solidFill>
                  <a:srgbClr val="334F57"/>
                </a:solidFill>
              </p:grpSpPr>
              <p:sp>
                <p:nvSpPr>
                  <p:cNvPr id="187" name="Freeform: Shape 603">
                    <a:extLst>
                      <a:ext uri="{FF2B5EF4-FFF2-40B4-BE49-F238E27FC236}">
                        <a16:creationId xmlns:a16="http://schemas.microsoft.com/office/drawing/2014/main" id="{34BDE7E2-6BD8-7301-7406-7E88989CDCD7}"/>
                      </a:ext>
                    </a:extLst>
                  </p:cNvPr>
                  <p:cNvSpPr/>
                  <p:nvPr/>
                </p:nvSpPr>
                <p:spPr>
                  <a:xfrm>
                    <a:off x="5229765" y="4435439"/>
                    <a:ext cx="38087" cy="38087"/>
                  </a:xfrm>
                  <a:custGeom>
                    <a:avLst/>
                    <a:gdLst>
                      <a:gd name="connsiteX0" fmla="*/ 188 w 38087"/>
                      <a:gd name="connsiteY0" fmla="*/ 21691 h 38087"/>
                      <a:gd name="connsiteX1" fmla="*/ 21691 w 38087"/>
                      <a:gd name="connsiteY1" fmla="*/ 37899 h 38087"/>
                      <a:gd name="connsiteX2" fmla="*/ 37899 w 38087"/>
                      <a:gd name="connsiteY2" fmla="*/ 16397 h 38087"/>
                      <a:gd name="connsiteX3" fmla="*/ 16397 w 38087"/>
                      <a:gd name="connsiteY3" fmla="*/ 189 h 38087"/>
                      <a:gd name="connsiteX4" fmla="*/ 188 w 38087"/>
                      <a:gd name="connsiteY4" fmla="*/ 21691 h 38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087" h="38087">
                        <a:moveTo>
                          <a:pt x="188" y="21691"/>
                        </a:moveTo>
                        <a:cubicBezTo>
                          <a:pt x="1654" y="32116"/>
                          <a:pt x="11265" y="39365"/>
                          <a:pt x="21691" y="37899"/>
                        </a:cubicBezTo>
                        <a:cubicBezTo>
                          <a:pt x="32116" y="36433"/>
                          <a:pt x="39365" y="26822"/>
                          <a:pt x="37899" y="16397"/>
                        </a:cubicBezTo>
                        <a:cubicBezTo>
                          <a:pt x="36433" y="5971"/>
                          <a:pt x="26822" y="-1278"/>
                          <a:pt x="16397" y="189"/>
                        </a:cubicBezTo>
                        <a:cubicBezTo>
                          <a:pt x="5971" y="1655"/>
                          <a:pt x="-1278" y="11265"/>
                          <a:pt x="188" y="21691"/>
                        </a:cubicBezTo>
                        <a:close/>
                      </a:path>
                    </a:pathLst>
                  </a:custGeom>
                  <a:solidFill>
                    <a:srgbClr val="334F57"/>
                  </a:solidFill>
                  <a:ln w="81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400"/>
                  </a:p>
                </p:txBody>
              </p:sp>
              <p:sp>
                <p:nvSpPr>
                  <p:cNvPr id="188" name="Freeform: Shape 604">
                    <a:extLst>
                      <a:ext uri="{FF2B5EF4-FFF2-40B4-BE49-F238E27FC236}">
                        <a16:creationId xmlns:a16="http://schemas.microsoft.com/office/drawing/2014/main" id="{B2A54857-3907-9D43-7FE0-992A7434E147}"/>
                      </a:ext>
                    </a:extLst>
                  </p:cNvPr>
                  <p:cNvSpPr/>
                  <p:nvPr/>
                </p:nvSpPr>
                <p:spPr>
                  <a:xfrm>
                    <a:off x="5238054" y="4645663"/>
                    <a:ext cx="32097" cy="38086"/>
                  </a:xfrm>
                  <a:custGeom>
                    <a:avLst/>
                    <a:gdLst>
                      <a:gd name="connsiteX0" fmla="*/ 44 w 32097"/>
                      <a:gd name="connsiteY0" fmla="*/ 18103 h 38086"/>
                      <a:gd name="connsiteX1" fmla="*/ 14868 w 32097"/>
                      <a:gd name="connsiteY1" fmla="*/ 38058 h 38086"/>
                      <a:gd name="connsiteX2" fmla="*/ 32054 w 32097"/>
                      <a:gd name="connsiteY2" fmla="*/ 20058 h 38086"/>
                      <a:gd name="connsiteX3" fmla="*/ 17148 w 32097"/>
                      <a:gd name="connsiteY3" fmla="*/ 21 h 38086"/>
                      <a:gd name="connsiteX4" fmla="*/ 44 w 32097"/>
                      <a:gd name="connsiteY4" fmla="*/ 18103 h 38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097" h="38086">
                        <a:moveTo>
                          <a:pt x="44" y="18103"/>
                        </a:moveTo>
                        <a:cubicBezTo>
                          <a:pt x="-607" y="28610"/>
                          <a:pt x="5990" y="37569"/>
                          <a:pt x="14868" y="38058"/>
                        </a:cubicBezTo>
                        <a:cubicBezTo>
                          <a:pt x="23665" y="38628"/>
                          <a:pt x="31402" y="30564"/>
                          <a:pt x="32054" y="20058"/>
                        </a:cubicBezTo>
                        <a:cubicBezTo>
                          <a:pt x="32705" y="9550"/>
                          <a:pt x="26026" y="591"/>
                          <a:pt x="17148" y="21"/>
                        </a:cubicBezTo>
                        <a:cubicBezTo>
                          <a:pt x="8352" y="-468"/>
                          <a:pt x="696" y="7596"/>
                          <a:pt x="44" y="18103"/>
                        </a:cubicBezTo>
                        <a:close/>
                      </a:path>
                    </a:pathLst>
                  </a:custGeom>
                  <a:solidFill>
                    <a:srgbClr val="334F57"/>
                  </a:solidFill>
                  <a:ln w="81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400"/>
                  </a:p>
                </p:txBody>
              </p:sp>
            </p:grpSp>
          </p:grpSp>
          <p:grpSp>
            <p:nvGrpSpPr>
              <p:cNvPr id="126" name="Graphic 2">
                <a:extLst>
                  <a:ext uri="{FF2B5EF4-FFF2-40B4-BE49-F238E27FC236}">
                    <a16:creationId xmlns:a16="http://schemas.microsoft.com/office/drawing/2014/main" id="{618BA308-093D-92DD-C53F-541615280ACF}"/>
                  </a:ext>
                </a:extLst>
              </p:cNvPr>
              <p:cNvGrpSpPr/>
              <p:nvPr/>
            </p:nvGrpSpPr>
            <p:grpSpPr>
              <a:xfrm>
                <a:off x="4954019" y="2522263"/>
                <a:ext cx="744329" cy="1098834"/>
                <a:chOff x="4954019" y="2522263"/>
                <a:chExt cx="744329" cy="1098834"/>
              </a:xfrm>
            </p:grpSpPr>
            <p:grpSp>
              <p:nvGrpSpPr>
                <p:cNvPr id="173" name="Graphic 2">
                  <a:extLst>
                    <a:ext uri="{FF2B5EF4-FFF2-40B4-BE49-F238E27FC236}">
                      <a16:creationId xmlns:a16="http://schemas.microsoft.com/office/drawing/2014/main" id="{423BA090-DC52-A074-933F-3DDECE931A9F}"/>
                    </a:ext>
                  </a:extLst>
                </p:cNvPr>
                <p:cNvGrpSpPr/>
                <p:nvPr/>
              </p:nvGrpSpPr>
              <p:grpSpPr>
                <a:xfrm>
                  <a:off x="4954019" y="3072514"/>
                  <a:ext cx="744329" cy="201208"/>
                  <a:chOff x="4954019" y="3072514"/>
                  <a:chExt cx="744329" cy="201208"/>
                </a:xfrm>
              </p:grpSpPr>
              <p:grpSp>
                <p:nvGrpSpPr>
                  <p:cNvPr id="179" name="Graphic 2">
                    <a:extLst>
                      <a:ext uri="{FF2B5EF4-FFF2-40B4-BE49-F238E27FC236}">
                        <a16:creationId xmlns:a16="http://schemas.microsoft.com/office/drawing/2014/main" id="{0C41010F-7CE5-6BC9-A021-2C45C5E87CAE}"/>
                      </a:ext>
                    </a:extLst>
                  </p:cNvPr>
                  <p:cNvGrpSpPr/>
                  <p:nvPr/>
                </p:nvGrpSpPr>
                <p:grpSpPr>
                  <a:xfrm>
                    <a:off x="4954019" y="3155348"/>
                    <a:ext cx="156006" cy="118375"/>
                    <a:chOff x="4954019" y="3155348"/>
                    <a:chExt cx="156006" cy="118375"/>
                  </a:xfrm>
                </p:grpSpPr>
                <p:sp>
                  <p:nvSpPr>
                    <p:cNvPr id="183" name="Freeform: Shape 599">
                      <a:extLst>
                        <a:ext uri="{FF2B5EF4-FFF2-40B4-BE49-F238E27FC236}">
                          <a16:creationId xmlns:a16="http://schemas.microsoft.com/office/drawing/2014/main" id="{11C7B73F-B662-4F1B-18E5-72E9D230EA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4019" y="3155348"/>
                      <a:ext cx="156006" cy="118375"/>
                    </a:xfrm>
                    <a:custGeom>
                      <a:avLst/>
                      <a:gdLst>
                        <a:gd name="connsiteX0" fmla="*/ 107742 w 156006"/>
                        <a:gd name="connsiteY0" fmla="*/ 111568 h 118375"/>
                        <a:gd name="connsiteX1" fmla="*/ 155471 w 156006"/>
                        <a:gd name="connsiteY1" fmla="*/ 48282 h 118375"/>
                        <a:gd name="connsiteX2" fmla="*/ 92185 w 156006"/>
                        <a:gd name="connsiteY2" fmla="*/ 553 h 118375"/>
                        <a:gd name="connsiteX3" fmla="*/ 48203 w 156006"/>
                        <a:gd name="connsiteY3" fmla="*/ 6743 h 118375"/>
                        <a:gd name="connsiteX4" fmla="*/ 555 w 156006"/>
                        <a:gd name="connsiteY4" fmla="*/ 70111 h 118375"/>
                        <a:gd name="connsiteX5" fmla="*/ 63841 w 156006"/>
                        <a:gd name="connsiteY5" fmla="*/ 117840 h 118375"/>
                        <a:gd name="connsiteX6" fmla="*/ 107742 w 156006"/>
                        <a:gd name="connsiteY6" fmla="*/ 111568 h 118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06" h="118375">
                          <a:moveTo>
                            <a:pt x="107742" y="111568"/>
                          </a:moveTo>
                          <a:cubicBezTo>
                            <a:pt x="138367" y="107251"/>
                            <a:pt x="159706" y="78825"/>
                            <a:pt x="155471" y="48282"/>
                          </a:cubicBezTo>
                          <a:cubicBezTo>
                            <a:pt x="151154" y="17658"/>
                            <a:pt x="122728" y="-3764"/>
                            <a:pt x="92185" y="553"/>
                          </a:cubicBezTo>
                          <a:lnTo>
                            <a:pt x="48203" y="6743"/>
                          </a:lnTo>
                          <a:cubicBezTo>
                            <a:pt x="17578" y="11060"/>
                            <a:pt x="-3762" y="39486"/>
                            <a:pt x="555" y="70111"/>
                          </a:cubicBezTo>
                          <a:cubicBezTo>
                            <a:pt x="4872" y="100735"/>
                            <a:pt x="33216" y="122075"/>
                            <a:pt x="63841" y="117840"/>
                          </a:cubicBezTo>
                          <a:lnTo>
                            <a:pt x="107742" y="111568"/>
                          </a:lnTo>
                          <a:close/>
                        </a:path>
                      </a:pathLst>
                    </a:custGeom>
                    <a:solidFill>
                      <a:srgbClr val="EAAE86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  <p:sp>
                  <p:nvSpPr>
                    <p:cNvPr id="184" name="Freeform: Shape 600">
                      <a:extLst>
                        <a:ext uri="{FF2B5EF4-FFF2-40B4-BE49-F238E27FC236}">
                          <a16:creationId xmlns:a16="http://schemas.microsoft.com/office/drawing/2014/main" id="{CDFB00B4-FC8F-4B94-AA51-D9F58C36F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8073" y="3189320"/>
                      <a:ext cx="87899" cy="50287"/>
                    </a:xfrm>
                    <a:custGeom>
                      <a:avLst/>
                      <a:gdLst>
                        <a:gd name="connsiteX0" fmla="*/ 68964 w 87899"/>
                        <a:gd name="connsiteY0" fmla="*/ 43876 h 50287"/>
                        <a:gd name="connsiteX1" fmla="*/ 87697 w 87899"/>
                        <a:gd name="connsiteY1" fmla="*/ 19034 h 50287"/>
                        <a:gd name="connsiteX2" fmla="*/ 62856 w 87899"/>
                        <a:gd name="connsiteY2" fmla="*/ 220 h 50287"/>
                        <a:gd name="connsiteX3" fmla="*/ 18873 w 87899"/>
                        <a:gd name="connsiteY3" fmla="*/ 6410 h 50287"/>
                        <a:gd name="connsiteX4" fmla="*/ 221 w 87899"/>
                        <a:gd name="connsiteY4" fmla="*/ 31333 h 50287"/>
                        <a:gd name="connsiteX5" fmla="*/ 25063 w 87899"/>
                        <a:gd name="connsiteY5" fmla="*/ 50066 h 50287"/>
                        <a:gd name="connsiteX6" fmla="*/ 68964 w 87899"/>
                        <a:gd name="connsiteY6" fmla="*/ 43876 h 50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7899" h="50287">
                          <a:moveTo>
                            <a:pt x="68964" y="43876"/>
                          </a:moveTo>
                          <a:cubicBezTo>
                            <a:pt x="80937" y="42166"/>
                            <a:pt x="89327" y="31007"/>
                            <a:pt x="87697" y="19034"/>
                          </a:cubicBezTo>
                          <a:cubicBezTo>
                            <a:pt x="85987" y="6980"/>
                            <a:pt x="74829" y="-1491"/>
                            <a:pt x="62856" y="220"/>
                          </a:cubicBezTo>
                          <a:lnTo>
                            <a:pt x="18873" y="6410"/>
                          </a:lnTo>
                          <a:cubicBezTo>
                            <a:pt x="6900" y="8120"/>
                            <a:pt x="-1489" y="19279"/>
                            <a:pt x="221" y="31333"/>
                          </a:cubicBezTo>
                          <a:cubicBezTo>
                            <a:pt x="1932" y="43387"/>
                            <a:pt x="13090" y="51777"/>
                            <a:pt x="25063" y="50066"/>
                          </a:cubicBezTo>
                          <a:lnTo>
                            <a:pt x="68964" y="43876"/>
                          </a:lnTo>
                          <a:close/>
                        </a:path>
                      </a:pathLst>
                    </a:custGeom>
                    <a:solidFill>
                      <a:srgbClr val="F2E6DC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</p:grpSp>
              <p:grpSp>
                <p:nvGrpSpPr>
                  <p:cNvPr id="180" name="Graphic 2">
                    <a:extLst>
                      <a:ext uri="{FF2B5EF4-FFF2-40B4-BE49-F238E27FC236}">
                        <a16:creationId xmlns:a16="http://schemas.microsoft.com/office/drawing/2014/main" id="{7E0BC539-BC6D-4618-AB0B-7559CFF7A073}"/>
                      </a:ext>
                    </a:extLst>
                  </p:cNvPr>
                  <p:cNvGrpSpPr/>
                  <p:nvPr/>
                </p:nvGrpSpPr>
                <p:grpSpPr>
                  <a:xfrm>
                    <a:off x="5542245" y="3072514"/>
                    <a:ext cx="156103" cy="118313"/>
                    <a:chOff x="5542245" y="3072514"/>
                    <a:chExt cx="156103" cy="118313"/>
                  </a:xfrm>
                </p:grpSpPr>
                <p:sp>
                  <p:nvSpPr>
                    <p:cNvPr id="181" name="Freeform: Shape 597">
                      <a:extLst>
                        <a:ext uri="{FF2B5EF4-FFF2-40B4-BE49-F238E27FC236}">
                          <a16:creationId xmlns:a16="http://schemas.microsoft.com/office/drawing/2014/main" id="{98434C97-43B4-9181-2E55-98816AC9A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2245" y="3072514"/>
                      <a:ext cx="156103" cy="118313"/>
                    </a:xfrm>
                    <a:custGeom>
                      <a:avLst/>
                      <a:gdLst>
                        <a:gd name="connsiteX0" fmla="*/ 107822 w 156103"/>
                        <a:gd name="connsiteY0" fmla="*/ 111568 h 118313"/>
                        <a:gd name="connsiteX1" fmla="*/ 155550 w 156103"/>
                        <a:gd name="connsiteY1" fmla="*/ 48282 h 118313"/>
                        <a:gd name="connsiteX2" fmla="*/ 92183 w 156103"/>
                        <a:gd name="connsiteY2" fmla="*/ 553 h 118313"/>
                        <a:gd name="connsiteX3" fmla="*/ 48282 w 156103"/>
                        <a:gd name="connsiteY3" fmla="*/ 6743 h 118313"/>
                        <a:gd name="connsiteX4" fmla="*/ 553 w 156103"/>
                        <a:gd name="connsiteY4" fmla="*/ 70111 h 118313"/>
                        <a:gd name="connsiteX5" fmla="*/ 63920 w 156103"/>
                        <a:gd name="connsiteY5" fmla="*/ 117758 h 118313"/>
                        <a:gd name="connsiteX6" fmla="*/ 107822 w 156103"/>
                        <a:gd name="connsiteY6" fmla="*/ 111568 h 1183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103" h="118313">
                          <a:moveTo>
                            <a:pt x="107822" y="111568"/>
                          </a:moveTo>
                          <a:cubicBezTo>
                            <a:pt x="138446" y="107251"/>
                            <a:pt x="159868" y="78907"/>
                            <a:pt x="155550" y="48282"/>
                          </a:cubicBezTo>
                          <a:cubicBezTo>
                            <a:pt x="151234" y="17658"/>
                            <a:pt x="122808" y="-3764"/>
                            <a:pt x="92183" y="553"/>
                          </a:cubicBezTo>
                          <a:lnTo>
                            <a:pt x="48282" y="6743"/>
                          </a:lnTo>
                          <a:cubicBezTo>
                            <a:pt x="17658" y="11060"/>
                            <a:pt x="-3764" y="39486"/>
                            <a:pt x="553" y="70111"/>
                          </a:cubicBezTo>
                          <a:cubicBezTo>
                            <a:pt x="4870" y="100736"/>
                            <a:pt x="33296" y="122075"/>
                            <a:pt x="63920" y="117758"/>
                          </a:cubicBezTo>
                          <a:lnTo>
                            <a:pt x="107822" y="111568"/>
                          </a:lnTo>
                          <a:close/>
                        </a:path>
                      </a:pathLst>
                    </a:custGeom>
                    <a:solidFill>
                      <a:srgbClr val="EAAE86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  <p:sp>
                  <p:nvSpPr>
                    <p:cNvPr id="182" name="Freeform: Shape 598">
                      <a:extLst>
                        <a:ext uri="{FF2B5EF4-FFF2-40B4-BE49-F238E27FC236}">
                          <a16:creationId xmlns:a16="http://schemas.microsoft.com/office/drawing/2014/main" id="{A5BAE2D0-24B4-93B9-17A9-632DCEEDD0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6297" y="3106568"/>
                      <a:ext cx="88000" cy="50287"/>
                    </a:xfrm>
                    <a:custGeom>
                      <a:avLst/>
                      <a:gdLst>
                        <a:gd name="connsiteX0" fmla="*/ 69046 w 88000"/>
                        <a:gd name="connsiteY0" fmla="*/ 43876 h 50287"/>
                        <a:gd name="connsiteX1" fmla="*/ 87779 w 88000"/>
                        <a:gd name="connsiteY1" fmla="*/ 19034 h 50287"/>
                        <a:gd name="connsiteX2" fmla="*/ 62856 w 88000"/>
                        <a:gd name="connsiteY2" fmla="*/ 220 h 50287"/>
                        <a:gd name="connsiteX3" fmla="*/ 18954 w 88000"/>
                        <a:gd name="connsiteY3" fmla="*/ 6410 h 50287"/>
                        <a:gd name="connsiteX4" fmla="*/ 221 w 88000"/>
                        <a:gd name="connsiteY4" fmla="*/ 31333 h 50287"/>
                        <a:gd name="connsiteX5" fmla="*/ 25063 w 88000"/>
                        <a:gd name="connsiteY5" fmla="*/ 50066 h 50287"/>
                        <a:gd name="connsiteX6" fmla="*/ 69046 w 88000"/>
                        <a:gd name="connsiteY6" fmla="*/ 43876 h 50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8000" h="50287">
                          <a:moveTo>
                            <a:pt x="69046" y="43876"/>
                          </a:moveTo>
                          <a:cubicBezTo>
                            <a:pt x="81100" y="42166"/>
                            <a:pt x="89489" y="31089"/>
                            <a:pt x="87779" y="19034"/>
                          </a:cubicBezTo>
                          <a:cubicBezTo>
                            <a:pt x="86069" y="6980"/>
                            <a:pt x="74910" y="-1491"/>
                            <a:pt x="62856" y="220"/>
                          </a:cubicBezTo>
                          <a:lnTo>
                            <a:pt x="18954" y="6410"/>
                          </a:lnTo>
                          <a:cubicBezTo>
                            <a:pt x="6900" y="8120"/>
                            <a:pt x="-1489" y="19279"/>
                            <a:pt x="221" y="31333"/>
                          </a:cubicBezTo>
                          <a:cubicBezTo>
                            <a:pt x="1932" y="43387"/>
                            <a:pt x="13090" y="51777"/>
                            <a:pt x="25063" y="50066"/>
                          </a:cubicBezTo>
                          <a:lnTo>
                            <a:pt x="69046" y="43876"/>
                          </a:lnTo>
                          <a:close/>
                        </a:path>
                      </a:pathLst>
                    </a:custGeom>
                    <a:solidFill>
                      <a:srgbClr val="F2E6DC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</p:grpSp>
            </p:grpSp>
            <p:sp>
              <p:nvSpPr>
                <p:cNvPr id="174" name="Freeform: Shape 590">
                  <a:extLst>
                    <a:ext uri="{FF2B5EF4-FFF2-40B4-BE49-F238E27FC236}">
                      <a16:creationId xmlns:a16="http://schemas.microsoft.com/office/drawing/2014/main" id="{5432F1E2-FC10-1E66-727B-84FAB300CE63}"/>
                    </a:ext>
                  </a:extLst>
                </p:cNvPr>
                <p:cNvSpPr/>
                <p:nvPr/>
              </p:nvSpPr>
              <p:spPr>
                <a:xfrm>
                  <a:off x="5006053" y="2681920"/>
                  <a:ext cx="627302" cy="939177"/>
                </a:xfrm>
                <a:custGeom>
                  <a:avLst/>
                  <a:gdLst>
                    <a:gd name="connsiteX0" fmla="*/ 251512 w 627302"/>
                    <a:gd name="connsiteY0" fmla="*/ 3532 h 939177"/>
                    <a:gd name="connsiteX1" fmla="*/ 2767 w 627302"/>
                    <a:gd name="connsiteY1" fmla="*/ 302287 h 939177"/>
                    <a:gd name="connsiteX2" fmla="*/ 54079 w 627302"/>
                    <a:gd name="connsiteY2" fmla="*/ 667260 h 939177"/>
                    <a:gd name="connsiteX3" fmla="*/ 382807 w 627302"/>
                    <a:gd name="connsiteY3" fmla="*/ 936774 h 939177"/>
                    <a:gd name="connsiteX4" fmla="*/ 624385 w 627302"/>
                    <a:gd name="connsiteY4" fmla="*/ 587032 h 939177"/>
                    <a:gd name="connsiteX5" fmla="*/ 572991 w 627302"/>
                    <a:gd name="connsiteY5" fmla="*/ 222060 h 939177"/>
                    <a:gd name="connsiteX6" fmla="*/ 251512 w 627302"/>
                    <a:gd name="connsiteY6" fmla="*/ 3532 h 939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7302" h="939177">
                      <a:moveTo>
                        <a:pt x="251512" y="3532"/>
                      </a:moveTo>
                      <a:cubicBezTo>
                        <a:pt x="94071" y="25686"/>
                        <a:pt x="-19388" y="144765"/>
                        <a:pt x="2767" y="302287"/>
                      </a:cubicBezTo>
                      <a:lnTo>
                        <a:pt x="54079" y="667260"/>
                      </a:lnTo>
                      <a:cubicBezTo>
                        <a:pt x="76234" y="824700"/>
                        <a:pt x="225285" y="958928"/>
                        <a:pt x="382807" y="936774"/>
                      </a:cubicBezTo>
                      <a:cubicBezTo>
                        <a:pt x="540248" y="914620"/>
                        <a:pt x="646539" y="744473"/>
                        <a:pt x="624385" y="587032"/>
                      </a:cubicBezTo>
                      <a:lnTo>
                        <a:pt x="572991" y="222060"/>
                      </a:lnTo>
                      <a:cubicBezTo>
                        <a:pt x="550836" y="64538"/>
                        <a:pt x="408953" y="-18622"/>
                        <a:pt x="251512" y="3532"/>
                      </a:cubicBezTo>
                      <a:close/>
                    </a:path>
                  </a:pathLst>
                </a:custGeom>
                <a:solidFill>
                  <a:srgbClr val="FCC49A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5" name="Freeform: Shape 591">
                  <a:extLst>
                    <a:ext uri="{FF2B5EF4-FFF2-40B4-BE49-F238E27FC236}">
                      <a16:creationId xmlns:a16="http://schemas.microsoft.com/office/drawing/2014/main" id="{9C1491FC-5D5D-A0A7-060A-92F8861283D8}"/>
                    </a:ext>
                  </a:extLst>
                </p:cNvPr>
                <p:cNvSpPr/>
                <p:nvPr/>
              </p:nvSpPr>
              <p:spPr>
                <a:xfrm>
                  <a:off x="5296171" y="3248671"/>
                  <a:ext cx="81900" cy="41823"/>
                </a:xfrm>
                <a:custGeom>
                  <a:avLst/>
                  <a:gdLst>
                    <a:gd name="connsiteX0" fmla="*/ 0 w 81900"/>
                    <a:gd name="connsiteY0" fmla="*/ 10914 h 41823"/>
                    <a:gd name="connsiteX1" fmla="*/ 41539 w 81900"/>
                    <a:gd name="connsiteY1" fmla="*/ 12706 h 41823"/>
                    <a:gd name="connsiteX2" fmla="*/ 81693 w 81900"/>
                    <a:gd name="connsiteY2" fmla="*/ 0 h 41823"/>
                    <a:gd name="connsiteX3" fmla="*/ 47974 w 81900"/>
                    <a:gd name="connsiteY3" fmla="*/ 40969 h 41823"/>
                    <a:gd name="connsiteX4" fmla="*/ 0 w 81900"/>
                    <a:gd name="connsiteY4" fmla="*/ 10914 h 41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00" h="41823">
                      <a:moveTo>
                        <a:pt x="0" y="10914"/>
                      </a:moveTo>
                      <a:cubicBezTo>
                        <a:pt x="0" y="10914"/>
                        <a:pt x="13928" y="16616"/>
                        <a:pt x="41539" y="12706"/>
                      </a:cubicBezTo>
                      <a:cubicBezTo>
                        <a:pt x="66218" y="9204"/>
                        <a:pt x="81693" y="0"/>
                        <a:pt x="81693" y="0"/>
                      </a:cubicBezTo>
                      <a:cubicBezTo>
                        <a:pt x="81693" y="0"/>
                        <a:pt x="86662" y="34535"/>
                        <a:pt x="47974" y="40969"/>
                      </a:cubicBezTo>
                      <a:cubicBezTo>
                        <a:pt x="13765" y="46670"/>
                        <a:pt x="896" y="22398"/>
                        <a:pt x="0" y="10914"/>
                      </a:cubicBezTo>
                      <a:close/>
                    </a:path>
                  </a:pathLst>
                </a:custGeom>
                <a:solidFill>
                  <a:srgbClr val="E2A479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6" name="Freeform: Shape 592">
                  <a:extLst>
                    <a:ext uri="{FF2B5EF4-FFF2-40B4-BE49-F238E27FC236}">
                      <a16:creationId xmlns:a16="http://schemas.microsoft.com/office/drawing/2014/main" id="{0B1AD816-2652-6BFE-441C-706864AAE706}"/>
                    </a:ext>
                  </a:extLst>
                </p:cNvPr>
                <p:cNvSpPr/>
                <p:nvPr/>
              </p:nvSpPr>
              <p:spPr>
                <a:xfrm>
                  <a:off x="5372727" y="2972147"/>
                  <a:ext cx="111515" cy="56211"/>
                </a:xfrm>
                <a:custGeom>
                  <a:avLst/>
                  <a:gdLst>
                    <a:gd name="connsiteX0" fmla="*/ 7825 w 111515"/>
                    <a:gd name="connsiteY0" fmla="*/ 23137 h 56211"/>
                    <a:gd name="connsiteX1" fmla="*/ 95464 w 111515"/>
                    <a:gd name="connsiteY1" fmla="*/ 55473 h 56211"/>
                    <a:gd name="connsiteX2" fmla="*/ 110776 w 111515"/>
                    <a:gd name="connsiteY2" fmla="*/ 48387 h 56211"/>
                    <a:gd name="connsiteX3" fmla="*/ 103690 w 111515"/>
                    <a:gd name="connsiteY3" fmla="*/ 33074 h 56211"/>
                    <a:gd name="connsiteX4" fmla="*/ 16051 w 111515"/>
                    <a:gd name="connsiteY4" fmla="*/ 739 h 56211"/>
                    <a:gd name="connsiteX5" fmla="*/ 739 w 111515"/>
                    <a:gd name="connsiteY5" fmla="*/ 7825 h 56211"/>
                    <a:gd name="connsiteX6" fmla="*/ 7825 w 111515"/>
                    <a:gd name="connsiteY6" fmla="*/ 23137 h 5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515" h="56211">
                      <a:moveTo>
                        <a:pt x="7825" y="23137"/>
                      </a:moveTo>
                      <a:lnTo>
                        <a:pt x="95464" y="55473"/>
                      </a:lnTo>
                      <a:cubicBezTo>
                        <a:pt x="101654" y="57753"/>
                        <a:pt x="108496" y="54576"/>
                        <a:pt x="110776" y="48387"/>
                      </a:cubicBezTo>
                      <a:cubicBezTo>
                        <a:pt x="113057" y="42196"/>
                        <a:pt x="109880" y="35355"/>
                        <a:pt x="103690" y="33074"/>
                      </a:cubicBezTo>
                      <a:lnTo>
                        <a:pt x="16051" y="739"/>
                      </a:lnTo>
                      <a:cubicBezTo>
                        <a:pt x="9861" y="-1542"/>
                        <a:pt x="3019" y="1635"/>
                        <a:pt x="739" y="7825"/>
                      </a:cubicBezTo>
                      <a:cubicBezTo>
                        <a:pt x="-1542" y="13934"/>
                        <a:pt x="1635" y="20775"/>
                        <a:pt x="7825" y="23137"/>
                      </a:cubicBezTo>
                      <a:close/>
                    </a:path>
                  </a:pathLst>
                </a:custGeom>
                <a:solidFill>
                  <a:srgbClr val="3F2615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7" name="Freeform: Shape 593">
                  <a:extLst>
                    <a:ext uri="{FF2B5EF4-FFF2-40B4-BE49-F238E27FC236}">
                      <a16:creationId xmlns:a16="http://schemas.microsoft.com/office/drawing/2014/main" id="{ED71B053-3080-B71A-B720-B1648D7DC856}"/>
                    </a:ext>
                  </a:extLst>
                </p:cNvPr>
                <p:cNvSpPr/>
                <p:nvPr/>
              </p:nvSpPr>
              <p:spPr>
                <a:xfrm>
                  <a:off x="5088084" y="3053160"/>
                  <a:ext cx="114595" cy="54672"/>
                </a:xfrm>
                <a:custGeom>
                  <a:avLst/>
                  <a:gdLst>
                    <a:gd name="connsiteX0" fmla="*/ 110104 w 114595"/>
                    <a:gd name="connsiteY0" fmla="*/ 21293 h 54672"/>
                    <a:gd name="connsiteX1" fmla="*/ 113932 w 114595"/>
                    <a:gd name="connsiteY1" fmla="*/ 8098 h 54672"/>
                    <a:gd name="connsiteX2" fmla="*/ 98783 w 114595"/>
                    <a:gd name="connsiteY2" fmla="*/ 605 h 54672"/>
                    <a:gd name="connsiteX3" fmla="*/ 8049 w 114595"/>
                    <a:gd name="connsiteY3" fmla="*/ 31474 h 54672"/>
                    <a:gd name="connsiteX4" fmla="*/ 637 w 114595"/>
                    <a:gd name="connsiteY4" fmla="*/ 46623 h 54672"/>
                    <a:gd name="connsiteX5" fmla="*/ 15705 w 114595"/>
                    <a:gd name="connsiteY5" fmla="*/ 54035 h 54672"/>
                    <a:gd name="connsiteX6" fmla="*/ 106439 w 114595"/>
                    <a:gd name="connsiteY6" fmla="*/ 23247 h 54672"/>
                    <a:gd name="connsiteX7" fmla="*/ 110104 w 114595"/>
                    <a:gd name="connsiteY7" fmla="*/ 21293 h 5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595" h="54672">
                      <a:moveTo>
                        <a:pt x="110104" y="21293"/>
                      </a:moveTo>
                      <a:cubicBezTo>
                        <a:pt x="113932" y="18279"/>
                        <a:pt x="115643" y="13066"/>
                        <a:pt x="113932" y="8098"/>
                      </a:cubicBezTo>
                      <a:cubicBezTo>
                        <a:pt x="111815" y="1826"/>
                        <a:pt x="105054" y="-1432"/>
                        <a:pt x="98783" y="605"/>
                      </a:cubicBezTo>
                      <a:lnTo>
                        <a:pt x="8049" y="31474"/>
                      </a:lnTo>
                      <a:cubicBezTo>
                        <a:pt x="1859" y="33592"/>
                        <a:pt x="-1481" y="40352"/>
                        <a:pt x="637" y="46623"/>
                      </a:cubicBezTo>
                      <a:cubicBezTo>
                        <a:pt x="2755" y="52813"/>
                        <a:pt x="9515" y="56153"/>
                        <a:pt x="15705" y="54035"/>
                      </a:cubicBezTo>
                      <a:lnTo>
                        <a:pt x="106439" y="23247"/>
                      </a:lnTo>
                      <a:cubicBezTo>
                        <a:pt x="107824" y="22840"/>
                        <a:pt x="109046" y="22189"/>
                        <a:pt x="110104" y="21293"/>
                      </a:cubicBezTo>
                      <a:close/>
                    </a:path>
                  </a:pathLst>
                </a:custGeom>
                <a:solidFill>
                  <a:srgbClr val="3F2615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8" name="Freeform: Shape 594">
                  <a:extLst>
                    <a:ext uri="{FF2B5EF4-FFF2-40B4-BE49-F238E27FC236}">
                      <a16:creationId xmlns:a16="http://schemas.microsoft.com/office/drawing/2014/main" id="{43B5D6D4-21F0-3D02-1767-49116ACA7553}"/>
                    </a:ext>
                  </a:extLst>
                </p:cNvPr>
                <p:cNvSpPr/>
                <p:nvPr/>
              </p:nvSpPr>
              <p:spPr>
                <a:xfrm>
                  <a:off x="4966925" y="2522263"/>
                  <a:ext cx="637123" cy="621339"/>
                </a:xfrm>
                <a:custGeom>
                  <a:avLst/>
                  <a:gdLst>
                    <a:gd name="connsiteX0" fmla="*/ 2066 w 637123"/>
                    <a:gd name="connsiteY0" fmla="*/ 324621 h 621339"/>
                    <a:gd name="connsiteX1" fmla="*/ 87750 w 637123"/>
                    <a:gd name="connsiteY1" fmla="*/ 102021 h 621339"/>
                    <a:gd name="connsiteX2" fmla="*/ 244703 w 637123"/>
                    <a:gd name="connsiteY2" fmla="*/ 21712 h 621339"/>
                    <a:gd name="connsiteX3" fmla="*/ 227598 w 637123"/>
                    <a:gd name="connsiteY3" fmla="*/ 65939 h 621339"/>
                    <a:gd name="connsiteX4" fmla="*/ 363699 w 637123"/>
                    <a:gd name="connsiteY4" fmla="*/ 1758 h 621339"/>
                    <a:gd name="connsiteX5" fmla="*/ 427392 w 637123"/>
                    <a:gd name="connsiteY5" fmla="*/ 1595 h 621339"/>
                    <a:gd name="connsiteX6" fmla="*/ 401817 w 637123"/>
                    <a:gd name="connsiteY6" fmla="*/ 71070 h 621339"/>
                    <a:gd name="connsiteX7" fmla="*/ 478950 w 637123"/>
                    <a:gd name="connsiteY7" fmla="*/ 20735 h 621339"/>
                    <a:gd name="connsiteX8" fmla="*/ 612852 w 637123"/>
                    <a:gd name="connsiteY8" fmla="*/ 259625 h 621339"/>
                    <a:gd name="connsiteX9" fmla="*/ 637124 w 637123"/>
                    <a:gd name="connsiteY9" fmla="*/ 552760 h 621339"/>
                    <a:gd name="connsiteX10" fmla="*/ 606336 w 637123"/>
                    <a:gd name="connsiteY10" fmla="*/ 375038 h 621339"/>
                    <a:gd name="connsiteX11" fmla="*/ 448488 w 637123"/>
                    <a:gd name="connsiteY11" fmla="*/ 258892 h 621339"/>
                    <a:gd name="connsiteX12" fmla="*/ 288196 w 637123"/>
                    <a:gd name="connsiteY12" fmla="*/ 306377 h 621339"/>
                    <a:gd name="connsiteX13" fmla="*/ 115443 w 637123"/>
                    <a:gd name="connsiteY13" fmla="*/ 309146 h 621339"/>
                    <a:gd name="connsiteX14" fmla="*/ 43198 w 637123"/>
                    <a:gd name="connsiteY14" fmla="*/ 424314 h 621339"/>
                    <a:gd name="connsiteX15" fmla="*/ 64863 w 637123"/>
                    <a:gd name="connsiteY15" fmla="*/ 621339 h 621339"/>
                    <a:gd name="connsiteX16" fmla="*/ 2066 w 637123"/>
                    <a:gd name="connsiteY16" fmla="*/ 324621 h 62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37123" h="621339">
                      <a:moveTo>
                        <a:pt x="2066" y="324621"/>
                      </a:moveTo>
                      <a:cubicBezTo>
                        <a:pt x="-15771" y="189904"/>
                        <a:pt x="87750" y="102021"/>
                        <a:pt x="87750" y="102021"/>
                      </a:cubicBezTo>
                      <a:cubicBezTo>
                        <a:pt x="130348" y="61541"/>
                        <a:pt x="188503" y="36699"/>
                        <a:pt x="244703" y="21712"/>
                      </a:cubicBezTo>
                      <a:cubicBezTo>
                        <a:pt x="234440" y="42563"/>
                        <a:pt x="216928" y="79134"/>
                        <a:pt x="227598" y="65939"/>
                      </a:cubicBezTo>
                      <a:cubicBezTo>
                        <a:pt x="256757" y="29613"/>
                        <a:pt x="332097" y="9088"/>
                        <a:pt x="363699" y="1758"/>
                      </a:cubicBezTo>
                      <a:cubicBezTo>
                        <a:pt x="401899" y="-1175"/>
                        <a:pt x="427392" y="129"/>
                        <a:pt x="427392" y="1595"/>
                      </a:cubicBezTo>
                      <a:cubicBezTo>
                        <a:pt x="427800" y="36699"/>
                        <a:pt x="375998" y="74410"/>
                        <a:pt x="401817" y="71070"/>
                      </a:cubicBezTo>
                      <a:cubicBezTo>
                        <a:pt x="439365" y="66183"/>
                        <a:pt x="471945" y="16092"/>
                        <a:pt x="478950" y="20735"/>
                      </a:cubicBezTo>
                      <a:cubicBezTo>
                        <a:pt x="591756" y="95994"/>
                        <a:pt x="606987" y="200330"/>
                        <a:pt x="612852" y="259625"/>
                      </a:cubicBezTo>
                      <a:cubicBezTo>
                        <a:pt x="619693" y="328856"/>
                        <a:pt x="637124" y="552760"/>
                        <a:pt x="637124" y="552760"/>
                      </a:cubicBezTo>
                      <a:cubicBezTo>
                        <a:pt x="637124" y="552760"/>
                        <a:pt x="613096" y="423581"/>
                        <a:pt x="606336" y="375038"/>
                      </a:cubicBezTo>
                      <a:cubicBezTo>
                        <a:pt x="593793" y="284711"/>
                        <a:pt x="517393" y="212059"/>
                        <a:pt x="448488" y="258892"/>
                      </a:cubicBezTo>
                      <a:cubicBezTo>
                        <a:pt x="400026" y="291879"/>
                        <a:pt x="363862" y="304340"/>
                        <a:pt x="288196" y="306377"/>
                      </a:cubicBezTo>
                      <a:cubicBezTo>
                        <a:pt x="171887" y="309553"/>
                        <a:pt x="143543" y="308087"/>
                        <a:pt x="115443" y="309146"/>
                      </a:cubicBezTo>
                      <a:cubicBezTo>
                        <a:pt x="53542" y="311589"/>
                        <a:pt x="35705" y="371210"/>
                        <a:pt x="43198" y="424314"/>
                      </a:cubicBezTo>
                      <a:cubicBezTo>
                        <a:pt x="48166" y="459663"/>
                        <a:pt x="64863" y="621339"/>
                        <a:pt x="64863" y="621339"/>
                      </a:cubicBezTo>
                      <a:cubicBezTo>
                        <a:pt x="64863" y="621339"/>
                        <a:pt x="14365" y="417717"/>
                        <a:pt x="2066" y="324621"/>
                      </a:cubicBezTo>
                      <a:close/>
                    </a:path>
                  </a:pathLst>
                </a:custGeom>
                <a:solidFill>
                  <a:srgbClr val="774A07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127" name="Graphic 2">
                <a:extLst>
                  <a:ext uri="{FF2B5EF4-FFF2-40B4-BE49-F238E27FC236}">
                    <a16:creationId xmlns:a16="http://schemas.microsoft.com/office/drawing/2014/main" id="{CE8C9E5E-771E-51B2-4292-0F30DB032AE9}"/>
                  </a:ext>
                </a:extLst>
              </p:cNvPr>
              <p:cNvGrpSpPr/>
              <p:nvPr/>
            </p:nvGrpSpPr>
            <p:grpSpPr>
              <a:xfrm>
                <a:off x="4954019" y="2522263"/>
                <a:ext cx="744329" cy="1098834"/>
                <a:chOff x="4954019" y="2522263"/>
                <a:chExt cx="744329" cy="1098834"/>
              </a:xfrm>
            </p:grpSpPr>
            <p:grpSp>
              <p:nvGrpSpPr>
                <p:cNvPr id="161" name="Graphic 2">
                  <a:extLst>
                    <a:ext uri="{FF2B5EF4-FFF2-40B4-BE49-F238E27FC236}">
                      <a16:creationId xmlns:a16="http://schemas.microsoft.com/office/drawing/2014/main" id="{54FC225A-4121-EB97-36AC-D86FB1E32C34}"/>
                    </a:ext>
                  </a:extLst>
                </p:cNvPr>
                <p:cNvGrpSpPr/>
                <p:nvPr/>
              </p:nvGrpSpPr>
              <p:grpSpPr>
                <a:xfrm>
                  <a:off x="4954019" y="3072514"/>
                  <a:ext cx="744329" cy="201208"/>
                  <a:chOff x="4954019" y="3072514"/>
                  <a:chExt cx="744329" cy="201208"/>
                </a:xfrm>
              </p:grpSpPr>
              <p:grpSp>
                <p:nvGrpSpPr>
                  <p:cNvPr id="167" name="Graphic 2">
                    <a:extLst>
                      <a:ext uri="{FF2B5EF4-FFF2-40B4-BE49-F238E27FC236}">
                        <a16:creationId xmlns:a16="http://schemas.microsoft.com/office/drawing/2014/main" id="{338A052F-BD97-7957-CA4E-2BC2DB5C56AC}"/>
                      </a:ext>
                    </a:extLst>
                  </p:cNvPr>
                  <p:cNvGrpSpPr/>
                  <p:nvPr/>
                </p:nvGrpSpPr>
                <p:grpSpPr>
                  <a:xfrm>
                    <a:off x="4954019" y="3155348"/>
                    <a:ext cx="156006" cy="118375"/>
                    <a:chOff x="4954019" y="3155348"/>
                    <a:chExt cx="156006" cy="118375"/>
                  </a:xfrm>
                </p:grpSpPr>
                <p:sp>
                  <p:nvSpPr>
                    <p:cNvPr id="171" name="Freeform: Shape 587">
                      <a:extLst>
                        <a:ext uri="{FF2B5EF4-FFF2-40B4-BE49-F238E27FC236}">
                          <a16:creationId xmlns:a16="http://schemas.microsoft.com/office/drawing/2014/main" id="{91E3EB1F-01BE-DAFD-7666-0F8C741D0A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4019" y="3155348"/>
                      <a:ext cx="156006" cy="118375"/>
                    </a:xfrm>
                    <a:custGeom>
                      <a:avLst/>
                      <a:gdLst>
                        <a:gd name="connsiteX0" fmla="*/ 107742 w 156006"/>
                        <a:gd name="connsiteY0" fmla="*/ 111568 h 118375"/>
                        <a:gd name="connsiteX1" fmla="*/ 155471 w 156006"/>
                        <a:gd name="connsiteY1" fmla="*/ 48282 h 118375"/>
                        <a:gd name="connsiteX2" fmla="*/ 92185 w 156006"/>
                        <a:gd name="connsiteY2" fmla="*/ 553 h 118375"/>
                        <a:gd name="connsiteX3" fmla="*/ 48203 w 156006"/>
                        <a:gd name="connsiteY3" fmla="*/ 6743 h 118375"/>
                        <a:gd name="connsiteX4" fmla="*/ 555 w 156006"/>
                        <a:gd name="connsiteY4" fmla="*/ 70111 h 118375"/>
                        <a:gd name="connsiteX5" fmla="*/ 63841 w 156006"/>
                        <a:gd name="connsiteY5" fmla="*/ 117840 h 118375"/>
                        <a:gd name="connsiteX6" fmla="*/ 107742 w 156006"/>
                        <a:gd name="connsiteY6" fmla="*/ 111568 h 118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06" h="118375">
                          <a:moveTo>
                            <a:pt x="107742" y="111568"/>
                          </a:moveTo>
                          <a:cubicBezTo>
                            <a:pt x="138367" y="107251"/>
                            <a:pt x="159706" y="78825"/>
                            <a:pt x="155471" y="48282"/>
                          </a:cubicBezTo>
                          <a:cubicBezTo>
                            <a:pt x="151154" y="17658"/>
                            <a:pt x="122728" y="-3764"/>
                            <a:pt x="92185" y="553"/>
                          </a:cubicBezTo>
                          <a:lnTo>
                            <a:pt x="48203" y="6743"/>
                          </a:lnTo>
                          <a:cubicBezTo>
                            <a:pt x="17578" y="11060"/>
                            <a:pt x="-3762" y="39486"/>
                            <a:pt x="555" y="70111"/>
                          </a:cubicBezTo>
                          <a:cubicBezTo>
                            <a:pt x="4872" y="100735"/>
                            <a:pt x="33216" y="122075"/>
                            <a:pt x="63841" y="117840"/>
                          </a:cubicBezTo>
                          <a:lnTo>
                            <a:pt x="107742" y="111568"/>
                          </a:lnTo>
                          <a:close/>
                        </a:path>
                      </a:pathLst>
                    </a:custGeom>
                    <a:solidFill>
                      <a:srgbClr val="EAAE86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  <p:sp>
                  <p:nvSpPr>
                    <p:cNvPr id="172" name="Freeform: Shape 588">
                      <a:extLst>
                        <a:ext uri="{FF2B5EF4-FFF2-40B4-BE49-F238E27FC236}">
                          <a16:creationId xmlns:a16="http://schemas.microsoft.com/office/drawing/2014/main" id="{EBA459E4-AC5E-3C84-3EEE-D87C1A5288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8073" y="3189320"/>
                      <a:ext cx="87899" cy="50287"/>
                    </a:xfrm>
                    <a:custGeom>
                      <a:avLst/>
                      <a:gdLst>
                        <a:gd name="connsiteX0" fmla="*/ 68964 w 87899"/>
                        <a:gd name="connsiteY0" fmla="*/ 43876 h 50287"/>
                        <a:gd name="connsiteX1" fmla="*/ 87697 w 87899"/>
                        <a:gd name="connsiteY1" fmla="*/ 19034 h 50287"/>
                        <a:gd name="connsiteX2" fmla="*/ 62856 w 87899"/>
                        <a:gd name="connsiteY2" fmla="*/ 220 h 50287"/>
                        <a:gd name="connsiteX3" fmla="*/ 18873 w 87899"/>
                        <a:gd name="connsiteY3" fmla="*/ 6410 h 50287"/>
                        <a:gd name="connsiteX4" fmla="*/ 221 w 87899"/>
                        <a:gd name="connsiteY4" fmla="*/ 31333 h 50287"/>
                        <a:gd name="connsiteX5" fmla="*/ 25063 w 87899"/>
                        <a:gd name="connsiteY5" fmla="*/ 50066 h 50287"/>
                        <a:gd name="connsiteX6" fmla="*/ 68964 w 87899"/>
                        <a:gd name="connsiteY6" fmla="*/ 43876 h 50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7899" h="50287">
                          <a:moveTo>
                            <a:pt x="68964" y="43876"/>
                          </a:moveTo>
                          <a:cubicBezTo>
                            <a:pt x="80937" y="42166"/>
                            <a:pt x="89327" y="31007"/>
                            <a:pt x="87697" y="19034"/>
                          </a:cubicBezTo>
                          <a:cubicBezTo>
                            <a:pt x="85987" y="6980"/>
                            <a:pt x="74829" y="-1491"/>
                            <a:pt x="62856" y="220"/>
                          </a:cubicBezTo>
                          <a:lnTo>
                            <a:pt x="18873" y="6410"/>
                          </a:lnTo>
                          <a:cubicBezTo>
                            <a:pt x="6900" y="8120"/>
                            <a:pt x="-1489" y="19279"/>
                            <a:pt x="221" y="31333"/>
                          </a:cubicBezTo>
                          <a:cubicBezTo>
                            <a:pt x="1932" y="43387"/>
                            <a:pt x="13090" y="51777"/>
                            <a:pt x="25063" y="50066"/>
                          </a:cubicBezTo>
                          <a:lnTo>
                            <a:pt x="68964" y="43876"/>
                          </a:lnTo>
                          <a:close/>
                        </a:path>
                      </a:pathLst>
                    </a:custGeom>
                    <a:solidFill>
                      <a:srgbClr val="F2E6DC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</p:grpSp>
              <p:grpSp>
                <p:nvGrpSpPr>
                  <p:cNvPr id="168" name="Graphic 2">
                    <a:extLst>
                      <a:ext uri="{FF2B5EF4-FFF2-40B4-BE49-F238E27FC236}">
                        <a16:creationId xmlns:a16="http://schemas.microsoft.com/office/drawing/2014/main" id="{E65F0323-A78C-E960-A763-CED62750CA86}"/>
                      </a:ext>
                    </a:extLst>
                  </p:cNvPr>
                  <p:cNvGrpSpPr/>
                  <p:nvPr/>
                </p:nvGrpSpPr>
                <p:grpSpPr>
                  <a:xfrm>
                    <a:off x="5542245" y="3072514"/>
                    <a:ext cx="156103" cy="118313"/>
                    <a:chOff x="5542245" y="3072514"/>
                    <a:chExt cx="156103" cy="118313"/>
                  </a:xfrm>
                </p:grpSpPr>
                <p:sp>
                  <p:nvSpPr>
                    <p:cNvPr id="169" name="Freeform: Shape 585">
                      <a:extLst>
                        <a:ext uri="{FF2B5EF4-FFF2-40B4-BE49-F238E27FC236}">
                          <a16:creationId xmlns:a16="http://schemas.microsoft.com/office/drawing/2014/main" id="{8DF80EB3-F348-B321-BD4F-F90BE9E1BD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2245" y="3072514"/>
                      <a:ext cx="156103" cy="118313"/>
                    </a:xfrm>
                    <a:custGeom>
                      <a:avLst/>
                      <a:gdLst>
                        <a:gd name="connsiteX0" fmla="*/ 107822 w 156103"/>
                        <a:gd name="connsiteY0" fmla="*/ 111568 h 118313"/>
                        <a:gd name="connsiteX1" fmla="*/ 155550 w 156103"/>
                        <a:gd name="connsiteY1" fmla="*/ 48282 h 118313"/>
                        <a:gd name="connsiteX2" fmla="*/ 92183 w 156103"/>
                        <a:gd name="connsiteY2" fmla="*/ 553 h 118313"/>
                        <a:gd name="connsiteX3" fmla="*/ 48282 w 156103"/>
                        <a:gd name="connsiteY3" fmla="*/ 6743 h 118313"/>
                        <a:gd name="connsiteX4" fmla="*/ 553 w 156103"/>
                        <a:gd name="connsiteY4" fmla="*/ 70111 h 118313"/>
                        <a:gd name="connsiteX5" fmla="*/ 63920 w 156103"/>
                        <a:gd name="connsiteY5" fmla="*/ 117758 h 118313"/>
                        <a:gd name="connsiteX6" fmla="*/ 107822 w 156103"/>
                        <a:gd name="connsiteY6" fmla="*/ 111568 h 1183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103" h="118313">
                          <a:moveTo>
                            <a:pt x="107822" y="111568"/>
                          </a:moveTo>
                          <a:cubicBezTo>
                            <a:pt x="138446" y="107251"/>
                            <a:pt x="159868" y="78907"/>
                            <a:pt x="155550" y="48282"/>
                          </a:cubicBezTo>
                          <a:cubicBezTo>
                            <a:pt x="151234" y="17658"/>
                            <a:pt x="122808" y="-3764"/>
                            <a:pt x="92183" y="553"/>
                          </a:cubicBezTo>
                          <a:lnTo>
                            <a:pt x="48282" y="6743"/>
                          </a:lnTo>
                          <a:cubicBezTo>
                            <a:pt x="17658" y="11060"/>
                            <a:pt x="-3764" y="39486"/>
                            <a:pt x="553" y="70111"/>
                          </a:cubicBezTo>
                          <a:cubicBezTo>
                            <a:pt x="4870" y="100736"/>
                            <a:pt x="33296" y="122075"/>
                            <a:pt x="63920" y="117758"/>
                          </a:cubicBezTo>
                          <a:lnTo>
                            <a:pt x="107822" y="111568"/>
                          </a:lnTo>
                          <a:close/>
                        </a:path>
                      </a:pathLst>
                    </a:custGeom>
                    <a:solidFill>
                      <a:srgbClr val="EAAE86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  <p:sp>
                  <p:nvSpPr>
                    <p:cNvPr id="170" name="Freeform: Shape 586">
                      <a:extLst>
                        <a:ext uri="{FF2B5EF4-FFF2-40B4-BE49-F238E27FC236}">
                          <a16:creationId xmlns:a16="http://schemas.microsoft.com/office/drawing/2014/main" id="{A975D479-48BB-E407-F456-580CB734A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6297" y="3106568"/>
                      <a:ext cx="88000" cy="50287"/>
                    </a:xfrm>
                    <a:custGeom>
                      <a:avLst/>
                      <a:gdLst>
                        <a:gd name="connsiteX0" fmla="*/ 69046 w 88000"/>
                        <a:gd name="connsiteY0" fmla="*/ 43876 h 50287"/>
                        <a:gd name="connsiteX1" fmla="*/ 87779 w 88000"/>
                        <a:gd name="connsiteY1" fmla="*/ 19034 h 50287"/>
                        <a:gd name="connsiteX2" fmla="*/ 62856 w 88000"/>
                        <a:gd name="connsiteY2" fmla="*/ 220 h 50287"/>
                        <a:gd name="connsiteX3" fmla="*/ 18954 w 88000"/>
                        <a:gd name="connsiteY3" fmla="*/ 6410 h 50287"/>
                        <a:gd name="connsiteX4" fmla="*/ 221 w 88000"/>
                        <a:gd name="connsiteY4" fmla="*/ 31333 h 50287"/>
                        <a:gd name="connsiteX5" fmla="*/ 25063 w 88000"/>
                        <a:gd name="connsiteY5" fmla="*/ 50066 h 50287"/>
                        <a:gd name="connsiteX6" fmla="*/ 69046 w 88000"/>
                        <a:gd name="connsiteY6" fmla="*/ 43876 h 50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8000" h="50287">
                          <a:moveTo>
                            <a:pt x="69046" y="43876"/>
                          </a:moveTo>
                          <a:cubicBezTo>
                            <a:pt x="81100" y="42166"/>
                            <a:pt x="89489" y="31089"/>
                            <a:pt x="87779" y="19034"/>
                          </a:cubicBezTo>
                          <a:cubicBezTo>
                            <a:pt x="86069" y="6980"/>
                            <a:pt x="74910" y="-1491"/>
                            <a:pt x="62856" y="220"/>
                          </a:cubicBezTo>
                          <a:lnTo>
                            <a:pt x="18954" y="6410"/>
                          </a:lnTo>
                          <a:cubicBezTo>
                            <a:pt x="6900" y="8120"/>
                            <a:pt x="-1489" y="19279"/>
                            <a:pt x="221" y="31333"/>
                          </a:cubicBezTo>
                          <a:cubicBezTo>
                            <a:pt x="1932" y="43387"/>
                            <a:pt x="13090" y="51777"/>
                            <a:pt x="25063" y="50066"/>
                          </a:cubicBezTo>
                          <a:lnTo>
                            <a:pt x="69046" y="43876"/>
                          </a:lnTo>
                          <a:close/>
                        </a:path>
                      </a:pathLst>
                    </a:custGeom>
                    <a:solidFill>
                      <a:srgbClr val="F2E6DC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</p:grpSp>
            </p:grpSp>
            <p:sp>
              <p:nvSpPr>
                <p:cNvPr id="162" name="Freeform: Shape 578">
                  <a:extLst>
                    <a:ext uri="{FF2B5EF4-FFF2-40B4-BE49-F238E27FC236}">
                      <a16:creationId xmlns:a16="http://schemas.microsoft.com/office/drawing/2014/main" id="{2FAFF7FA-0355-41C4-2A33-C887A40C6AEB}"/>
                    </a:ext>
                  </a:extLst>
                </p:cNvPr>
                <p:cNvSpPr/>
                <p:nvPr/>
              </p:nvSpPr>
              <p:spPr>
                <a:xfrm>
                  <a:off x="5006053" y="2681920"/>
                  <a:ext cx="627302" cy="939177"/>
                </a:xfrm>
                <a:custGeom>
                  <a:avLst/>
                  <a:gdLst>
                    <a:gd name="connsiteX0" fmla="*/ 251512 w 627302"/>
                    <a:gd name="connsiteY0" fmla="*/ 3532 h 939177"/>
                    <a:gd name="connsiteX1" fmla="*/ 2767 w 627302"/>
                    <a:gd name="connsiteY1" fmla="*/ 302287 h 939177"/>
                    <a:gd name="connsiteX2" fmla="*/ 54079 w 627302"/>
                    <a:gd name="connsiteY2" fmla="*/ 667260 h 939177"/>
                    <a:gd name="connsiteX3" fmla="*/ 382807 w 627302"/>
                    <a:gd name="connsiteY3" fmla="*/ 936774 h 939177"/>
                    <a:gd name="connsiteX4" fmla="*/ 624385 w 627302"/>
                    <a:gd name="connsiteY4" fmla="*/ 587032 h 939177"/>
                    <a:gd name="connsiteX5" fmla="*/ 572991 w 627302"/>
                    <a:gd name="connsiteY5" fmla="*/ 222060 h 939177"/>
                    <a:gd name="connsiteX6" fmla="*/ 251512 w 627302"/>
                    <a:gd name="connsiteY6" fmla="*/ 3532 h 939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7302" h="939177">
                      <a:moveTo>
                        <a:pt x="251512" y="3532"/>
                      </a:moveTo>
                      <a:cubicBezTo>
                        <a:pt x="94071" y="25686"/>
                        <a:pt x="-19388" y="144765"/>
                        <a:pt x="2767" y="302287"/>
                      </a:cubicBezTo>
                      <a:lnTo>
                        <a:pt x="54079" y="667260"/>
                      </a:lnTo>
                      <a:cubicBezTo>
                        <a:pt x="76234" y="824700"/>
                        <a:pt x="225285" y="958928"/>
                        <a:pt x="382807" y="936774"/>
                      </a:cubicBezTo>
                      <a:cubicBezTo>
                        <a:pt x="540248" y="914620"/>
                        <a:pt x="646539" y="744473"/>
                        <a:pt x="624385" y="587032"/>
                      </a:cubicBezTo>
                      <a:lnTo>
                        <a:pt x="572991" y="222060"/>
                      </a:lnTo>
                      <a:cubicBezTo>
                        <a:pt x="550836" y="64538"/>
                        <a:pt x="408953" y="-18622"/>
                        <a:pt x="251512" y="3532"/>
                      </a:cubicBezTo>
                      <a:close/>
                    </a:path>
                  </a:pathLst>
                </a:custGeom>
                <a:solidFill>
                  <a:srgbClr val="FCC49A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3" name="Freeform: Shape 579">
                  <a:extLst>
                    <a:ext uri="{FF2B5EF4-FFF2-40B4-BE49-F238E27FC236}">
                      <a16:creationId xmlns:a16="http://schemas.microsoft.com/office/drawing/2014/main" id="{585980CF-1309-CF1C-EE7A-B4758022B964}"/>
                    </a:ext>
                  </a:extLst>
                </p:cNvPr>
                <p:cNvSpPr/>
                <p:nvPr/>
              </p:nvSpPr>
              <p:spPr>
                <a:xfrm>
                  <a:off x="5296171" y="3248671"/>
                  <a:ext cx="81900" cy="41823"/>
                </a:xfrm>
                <a:custGeom>
                  <a:avLst/>
                  <a:gdLst>
                    <a:gd name="connsiteX0" fmla="*/ 0 w 81900"/>
                    <a:gd name="connsiteY0" fmla="*/ 10914 h 41823"/>
                    <a:gd name="connsiteX1" fmla="*/ 41539 w 81900"/>
                    <a:gd name="connsiteY1" fmla="*/ 12706 h 41823"/>
                    <a:gd name="connsiteX2" fmla="*/ 81693 w 81900"/>
                    <a:gd name="connsiteY2" fmla="*/ 0 h 41823"/>
                    <a:gd name="connsiteX3" fmla="*/ 47974 w 81900"/>
                    <a:gd name="connsiteY3" fmla="*/ 40969 h 41823"/>
                    <a:gd name="connsiteX4" fmla="*/ 0 w 81900"/>
                    <a:gd name="connsiteY4" fmla="*/ 10914 h 41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00" h="41823">
                      <a:moveTo>
                        <a:pt x="0" y="10914"/>
                      </a:moveTo>
                      <a:cubicBezTo>
                        <a:pt x="0" y="10914"/>
                        <a:pt x="13928" y="16616"/>
                        <a:pt x="41539" y="12706"/>
                      </a:cubicBezTo>
                      <a:cubicBezTo>
                        <a:pt x="66218" y="9204"/>
                        <a:pt x="81693" y="0"/>
                        <a:pt x="81693" y="0"/>
                      </a:cubicBezTo>
                      <a:cubicBezTo>
                        <a:pt x="81693" y="0"/>
                        <a:pt x="86662" y="34535"/>
                        <a:pt x="47974" y="40969"/>
                      </a:cubicBezTo>
                      <a:cubicBezTo>
                        <a:pt x="13765" y="46670"/>
                        <a:pt x="896" y="22398"/>
                        <a:pt x="0" y="10914"/>
                      </a:cubicBezTo>
                      <a:close/>
                    </a:path>
                  </a:pathLst>
                </a:custGeom>
                <a:solidFill>
                  <a:srgbClr val="E2A479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4" name="Freeform: Shape 580">
                  <a:extLst>
                    <a:ext uri="{FF2B5EF4-FFF2-40B4-BE49-F238E27FC236}">
                      <a16:creationId xmlns:a16="http://schemas.microsoft.com/office/drawing/2014/main" id="{FC9D39D6-C2DA-6CDD-B30F-39B0876D5604}"/>
                    </a:ext>
                  </a:extLst>
                </p:cNvPr>
                <p:cNvSpPr/>
                <p:nvPr/>
              </p:nvSpPr>
              <p:spPr>
                <a:xfrm>
                  <a:off x="5372727" y="2972147"/>
                  <a:ext cx="111515" cy="56211"/>
                </a:xfrm>
                <a:custGeom>
                  <a:avLst/>
                  <a:gdLst>
                    <a:gd name="connsiteX0" fmla="*/ 7825 w 111515"/>
                    <a:gd name="connsiteY0" fmla="*/ 23137 h 56211"/>
                    <a:gd name="connsiteX1" fmla="*/ 95464 w 111515"/>
                    <a:gd name="connsiteY1" fmla="*/ 55473 h 56211"/>
                    <a:gd name="connsiteX2" fmla="*/ 110776 w 111515"/>
                    <a:gd name="connsiteY2" fmla="*/ 48387 h 56211"/>
                    <a:gd name="connsiteX3" fmla="*/ 103690 w 111515"/>
                    <a:gd name="connsiteY3" fmla="*/ 33074 h 56211"/>
                    <a:gd name="connsiteX4" fmla="*/ 16051 w 111515"/>
                    <a:gd name="connsiteY4" fmla="*/ 739 h 56211"/>
                    <a:gd name="connsiteX5" fmla="*/ 739 w 111515"/>
                    <a:gd name="connsiteY5" fmla="*/ 7825 h 56211"/>
                    <a:gd name="connsiteX6" fmla="*/ 7825 w 111515"/>
                    <a:gd name="connsiteY6" fmla="*/ 23137 h 5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515" h="56211">
                      <a:moveTo>
                        <a:pt x="7825" y="23137"/>
                      </a:moveTo>
                      <a:lnTo>
                        <a:pt x="95464" y="55473"/>
                      </a:lnTo>
                      <a:cubicBezTo>
                        <a:pt x="101654" y="57753"/>
                        <a:pt x="108496" y="54576"/>
                        <a:pt x="110776" y="48387"/>
                      </a:cubicBezTo>
                      <a:cubicBezTo>
                        <a:pt x="113057" y="42196"/>
                        <a:pt x="109880" y="35355"/>
                        <a:pt x="103690" y="33074"/>
                      </a:cubicBezTo>
                      <a:lnTo>
                        <a:pt x="16051" y="739"/>
                      </a:lnTo>
                      <a:cubicBezTo>
                        <a:pt x="9861" y="-1542"/>
                        <a:pt x="3019" y="1635"/>
                        <a:pt x="739" y="7825"/>
                      </a:cubicBezTo>
                      <a:cubicBezTo>
                        <a:pt x="-1542" y="13934"/>
                        <a:pt x="1635" y="20775"/>
                        <a:pt x="7825" y="23137"/>
                      </a:cubicBezTo>
                      <a:close/>
                    </a:path>
                  </a:pathLst>
                </a:custGeom>
                <a:solidFill>
                  <a:srgbClr val="3F2615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5" name="Freeform: Shape 581">
                  <a:extLst>
                    <a:ext uri="{FF2B5EF4-FFF2-40B4-BE49-F238E27FC236}">
                      <a16:creationId xmlns:a16="http://schemas.microsoft.com/office/drawing/2014/main" id="{4548217E-EE2C-3385-AE68-9F484C1BC771}"/>
                    </a:ext>
                  </a:extLst>
                </p:cNvPr>
                <p:cNvSpPr/>
                <p:nvPr/>
              </p:nvSpPr>
              <p:spPr>
                <a:xfrm>
                  <a:off x="5088084" y="3053160"/>
                  <a:ext cx="114595" cy="54672"/>
                </a:xfrm>
                <a:custGeom>
                  <a:avLst/>
                  <a:gdLst>
                    <a:gd name="connsiteX0" fmla="*/ 110104 w 114595"/>
                    <a:gd name="connsiteY0" fmla="*/ 21293 h 54672"/>
                    <a:gd name="connsiteX1" fmla="*/ 113932 w 114595"/>
                    <a:gd name="connsiteY1" fmla="*/ 8098 h 54672"/>
                    <a:gd name="connsiteX2" fmla="*/ 98783 w 114595"/>
                    <a:gd name="connsiteY2" fmla="*/ 605 h 54672"/>
                    <a:gd name="connsiteX3" fmla="*/ 8049 w 114595"/>
                    <a:gd name="connsiteY3" fmla="*/ 31474 h 54672"/>
                    <a:gd name="connsiteX4" fmla="*/ 637 w 114595"/>
                    <a:gd name="connsiteY4" fmla="*/ 46623 h 54672"/>
                    <a:gd name="connsiteX5" fmla="*/ 15705 w 114595"/>
                    <a:gd name="connsiteY5" fmla="*/ 54035 h 54672"/>
                    <a:gd name="connsiteX6" fmla="*/ 106439 w 114595"/>
                    <a:gd name="connsiteY6" fmla="*/ 23247 h 54672"/>
                    <a:gd name="connsiteX7" fmla="*/ 110104 w 114595"/>
                    <a:gd name="connsiteY7" fmla="*/ 21293 h 5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595" h="54672">
                      <a:moveTo>
                        <a:pt x="110104" y="21293"/>
                      </a:moveTo>
                      <a:cubicBezTo>
                        <a:pt x="113932" y="18279"/>
                        <a:pt x="115643" y="13066"/>
                        <a:pt x="113932" y="8098"/>
                      </a:cubicBezTo>
                      <a:cubicBezTo>
                        <a:pt x="111815" y="1826"/>
                        <a:pt x="105054" y="-1432"/>
                        <a:pt x="98783" y="605"/>
                      </a:cubicBezTo>
                      <a:lnTo>
                        <a:pt x="8049" y="31474"/>
                      </a:lnTo>
                      <a:cubicBezTo>
                        <a:pt x="1859" y="33592"/>
                        <a:pt x="-1481" y="40352"/>
                        <a:pt x="637" y="46623"/>
                      </a:cubicBezTo>
                      <a:cubicBezTo>
                        <a:pt x="2755" y="52813"/>
                        <a:pt x="9515" y="56153"/>
                        <a:pt x="15705" y="54035"/>
                      </a:cubicBezTo>
                      <a:lnTo>
                        <a:pt x="106439" y="23247"/>
                      </a:lnTo>
                      <a:cubicBezTo>
                        <a:pt x="107824" y="22840"/>
                        <a:pt x="109046" y="22189"/>
                        <a:pt x="110104" y="21293"/>
                      </a:cubicBezTo>
                      <a:close/>
                    </a:path>
                  </a:pathLst>
                </a:custGeom>
                <a:solidFill>
                  <a:srgbClr val="3F2615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6" name="Freeform: Shape 582">
                  <a:extLst>
                    <a:ext uri="{FF2B5EF4-FFF2-40B4-BE49-F238E27FC236}">
                      <a16:creationId xmlns:a16="http://schemas.microsoft.com/office/drawing/2014/main" id="{E38CA3BD-FBDD-4F59-56FD-06BBBB14656F}"/>
                    </a:ext>
                  </a:extLst>
                </p:cNvPr>
                <p:cNvSpPr/>
                <p:nvPr/>
              </p:nvSpPr>
              <p:spPr>
                <a:xfrm>
                  <a:off x="4966925" y="2522263"/>
                  <a:ext cx="637123" cy="621339"/>
                </a:xfrm>
                <a:custGeom>
                  <a:avLst/>
                  <a:gdLst>
                    <a:gd name="connsiteX0" fmla="*/ 2066 w 637123"/>
                    <a:gd name="connsiteY0" fmla="*/ 324621 h 621339"/>
                    <a:gd name="connsiteX1" fmla="*/ 87750 w 637123"/>
                    <a:gd name="connsiteY1" fmla="*/ 102021 h 621339"/>
                    <a:gd name="connsiteX2" fmla="*/ 244703 w 637123"/>
                    <a:gd name="connsiteY2" fmla="*/ 21712 h 621339"/>
                    <a:gd name="connsiteX3" fmla="*/ 227598 w 637123"/>
                    <a:gd name="connsiteY3" fmla="*/ 65939 h 621339"/>
                    <a:gd name="connsiteX4" fmla="*/ 363699 w 637123"/>
                    <a:gd name="connsiteY4" fmla="*/ 1758 h 621339"/>
                    <a:gd name="connsiteX5" fmla="*/ 427392 w 637123"/>
                    <a:gd name="connsiteY5" fmla="*/ 1595 h 621339"/>
                    <a:gd name="connsiteX6" fmla="*/ 401817 w 637123"/>
                    <a:gd name="connsiteY6" fmla="*/ 71070 h 621339"/>
                    <a:gd name="connsiteX7" fmla="*/ 478950 w 637123"/>
                    <a:gd name="connsiteY7" fmla="*/ 20735 h 621339"/>
                    <a:gd name="connsiteX8" fmla="*/ 612852 w 637123"/>
                    <a:gd name="connsiteY8" fmla="*/ 259625 h 621339"/>
                    <a:gd name="connsiteX9" fmla="*/ 637124 w 637123"/>
                    <a:gd name="connsiteY9" fmla="*/ 552760 h 621339"/>
                    <a:gd name="connsiteX10" fmla="*/ 606336 w 637123"/>
                    <a:gd name="connsiteY10" fmla="*/ 375038 h 621339"/>
                    <a:gd name="connsiteX11" fmla="*/ 448488 w 637123"/>
                    <a:gd name="connsiteY11" fmla="*/ 258892 h 621339"/>
                    <a:gd name="connsiteX12" fmla="*/ 288196 w 637123"/>
                    <a:gd name="connsiteY12" fmla="*/ 306377 h 621339"/>
                    <a:gd name="connsiteX13" fmla="*/ 115443 w 637123"/>
                    <a:gd name="connsiteY13" fmla="*/ 309146 h 621339"/>
                    <a:gd name="connsiteX14" fmla="*/ 43198 w 637123"/>
                    <a:gd name="connsiteY14" fmla="*/ 424314 h 621339"/>
                    <a:gd name="connsiteX15" fmla="*/ 64863 w 637123"/>
                    <a:gd name="connsiteY15" fmla="*/ 621339 h 621339"/>
                    <a:gd name="connsiteX16" fmla="*/ 2066 w 637123"/>
                    <a:gd name="connsiteY16" fmla="*/ 324621 h 62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37123" h="621339">
                      <a:moveTo>
                        <a:pt x="2066" y="324621"/>
                      </a:moveTo>
                      <a:cubicBezTo>
                        <a:pt x="-15771" y="189904"/>
                        <a:pt x="87750" y="102021"/>
                        <a:pt x="87750" y="102021"/>
                      </a:cubicBezTo>
                      <a:cubicBezTo>
                        <a:pt x="130348" y="61541"/>
                        <a:pt x="188503" y="36699"/>
                        <a:pt x="244703" y="21712"/>
                      </a:cubicBezTo>
                      <a:cubicBezTo>
                        <a:pt x="234440" y="42563"/>
                        <a:pt x="216928" y="79134"/>
                        <a:pt x="227598" y="65939"/>
                      </a:cubicBezTo>
                      <a:cubicBezTo>
                        <a:pt x="256757" y="29613"/>
                        <a:pt x="332097" y="9088"/>
                        <a:pt x="363699" y="1758"/>
                      </a:cubicBezTo>
                      <a:cubicBezTo>
                        <a:pt x="401899" y="-1175"/>
                        <a:pt x="427392" y="129"/>
                        <a:pt x="427392" y="1595"/>
                      </a:cubicBezTo>
                      <a:cubicBezTo>
                        <a:pt x="427800" y="36699"/>
                        <a:pt x="375998" y="74410"/>
                        <a:pt x="401817" y="71070"/>
                      </a:cubicBezTo>
                      <a:cubicBezTo>
                        <a:pt x="439365" y="66183"/>
                        <a:pt x="471945" y="16092"/>
                        <a:pt x="478950" y="20735"/>
                      </a:cubicBezTo>
                      <a:cubicBezTo>
                        <a:pt x="591756" y="95994"/>
                        <a:pt x="606987" y="200330"/>
                        <a:pt x="612852" y="259625"/>
                      </a:cubicBezTo>
                      <a:cubicBezTo>
                        <a:pt x="619693" y="328856"/>
                        <a:pt x="637124" y="552760"/>
                        <a:pt x="637124" y="552760"/>
                      </a:cubicBezTo>
                      <a:cubicBezTo>
                        <a:pt x="637124" y="552760"/>
                        <a:pt x="613096" y="423581"/>
                        <a:pt x="606336" y="375038"/>
                      </a:cubicBezTo>
                      <a:cubicBezTo>
                        <a:pt x="593793" y="284711"/>
                        <a:pt x="517393" y="212059"/>
                        <a:pt x="448488" y="258892"/>
                      </a:cubicBezTo>
                      <a:cubicBezTo>
                        <a:pt x="400026" y="291879"/>
                        <a:pt x="363862" y="304340"/>
                        <a:pt x="288196" y="306377"/>
                      </a:cubicBezTo>
                      <a:cubicBezTo>
                        <a:pt x="171887" y="309553"/>
                        <a:pt x="143543" y="308087"/>
                        <a:pt x="115443" y="309146"/>
                      </a:cubicBezTo>
                      <a:cubicBezTo>
                        <a:pt x="53542" y="311589"/>
                        <a:pt x="35705" y="371210"/>
                        <a:pt x="43198" y="424314"/>
                      </a:cubicBezTo>
                      <a:cubicBezTo>
                        <a:pt x="48166" y="459663"/>
                        <a:pt x="64863" y="621339"/>
                        <a:pt x="64863" y="621339"/>
                      </a:cubicBezTo>
                      <a:cubicBezTo>
                        <a:pt x="64863" y="621339"/>
                        <a:pt x="14365" y="417717"/>
                        <a:pt x="2066" y="324621"/>
                      </a:cubicBezTo>
                      <a:close/>
                    </a:path>
                  </a:pathLst>
                </a:custGeom>
                <a:solidFill>
                  <a:srgbClr val="774A07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128" name="Graphic 2">
                <a:extLst>
                  <a:ext uri="{FF2B5EF4-FFF2-40B4-BE49-F238E27FC236}">
                    <a16:creationId xmlns:a16="http://schemas.microsoft.com/office/drawing/2014/main" id="{2B5C9849-570E-2DE2-7950-E574EE52E817}"/>
                  </a:ext>
                </a:extLst>
              </p:cNvPr>
              <p:cNvGrpSpPr/>
              <p:nvPr/>
            </p:nvGrpSpPr>
            <p:grpSpPr>
              <a:xfrm>
                <a:off x="4954019" y="2522263"/>
                <a:ext cx="744329" cy="1098834"/>
                <a:chOff x="4954019" y="2522263"/>
                <a:chExt cx="744329" cy="1098834"/>
              </a:xfrm>
            </p:grpSpPr>
            <p:grpSp>
              <p:nvGrpSpPr>
                <p:cNvPr id="149" name="Graphic 2">
                  <a:extLst>
                    <a:ext uri="{FF2B5EF4-FFF2-40B4-BE49-F238E27FC236}">
                      <a16:creationId xmlns:a16="http://schemas.microsoft.com/office/drawing/2014/main" id="{1F2E6B9C-2F8C-9CF0-3BDB-3F6B593D77D5}"/>
                    </a:ext>
                  </a:extLst>
                </p:cNvPr>
                <p:cNvGrpSpPr/>
                <p:nvPr/>
              </p:nvGrpSpPr>
              <p:grpSpPr>
                <a:xfrm>
                  <a:off x="4954019" y="3072514"/>
                  <a:ext cx="744329" cy="201208"/>
                  <a:chOff x="4954019" y="3072514"/>
                  <a:chExt cx="744329" cy="201208"/>
                </a:xfrm>
              </p:grpSpPr>
              <p:grpSp>
                <p:nvGrpSpPr>
                  <p:cNvPr id="155" name="Graphic 2">
                    <a:extLst>
                      <a:ext uri="{FF2B5EF4-FFF2-40B4-BE49-F238E27FC236}">
                        <a16:creationId xmlns:a16="http://schemas.microsoft.com/office/drawing/2014/main" id="{9BE69776-79DC-F9FB-8012-6A6C688D415F}"/>
                      </a:ext>
                    </a:extLst>
                  </p:cNvPr>
                  <p:cNvGrpSpPr/>
                  <p:nvPr/>
                </p:nvGrpSpPr>
                <p:grpSpPr>
                  <a:xfrm>
                    <a:off x="4954019" y="3155348"/>
                    <a:ext cx="156006" cy="118375"/>
                    <a:chOff x="4954019" y="3155348"/>
                    <a:chExt cx="156006" cy="118375"/>
                  </a:xfrm>
                </p:grpSpPr>
                <p:sp>
                  <p:nvSpPr>
                    <p:cNvPr id="159" name="Freeform: Shape 575">
                      <a:extLst>
                        <a:ext uri="{FF2B5EF4-FFF2-40B4-BE49-F238E27FC236}">
                          <a16:creationId xmlns:a16="http://schemas.microsoft.com/office/drawing/2014/main" id="{9D20C443-2E0A-EB3B-4E5A-376F666BB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4019" y="3155348"/>
                      <a:ext cx="156006" cy="118375"/>
                    </a:xfrm>
                    <a:custGeom>
                      <a:avLst/>
                      <a:gdLst>
                        <a:gd name="connsiteX0" fmla="*/ 107742 w 156006"/>
                        <a:gd name="connsiteY0" fmla="*/ 111568 h 118375"/>
                        <a:gd name="connsiteX1" fmla="*/ 155471 w 156006"/>
                        <a:gd name="connsiteY1" fmla="*/ 48282 h 118375"/>
                        <a:gd name="connsiteX2" fmla="*/ 92185 w 156006"/>
                        <a:gd name="connsiteY2" fmla="*/ 553 h 118375"/>
                        <a:gd name="connsiteX3" fmla="*/ 48203 w 156006"/>
                        <a:gd name="connsiteY3" fmla="*/ 6743 h 118375"/>
                        <a:gd name="connsiteX4" fmla="*/ 555 w 156006"/>
                        <a:gd name="connsiteY4" fmla="*/ 70111 h 118375"/>
                        <a:gd name="connsiteX5" fmla="*/ 63841 w 156006"/>
                        <a:gd name="connsiteY5" fmla="*/ 117840 h 118375"/>
                        <a:gd name="connsiteX6" fmla="*/ 107742 w 156006"/>
                        <a:gd name="connsiteY6" fmla="*/ 111568 h 1183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006" h="118375">
                          <a:moveTo>
                            <a:pt x="107742" y="111568"/>
                          </a:moveTo>
                          <a:cubicBezTo>
                            <a:pt x="138367" y="107251"/>
                            <a:pt x="159706" y="78825"/>
                            <a:pt x="155471" y="48282"/>
                          </a:cubicBezTo>
                          <a:cubicBezTo>
                            <a:pt x="151154" y="17658"/>
                            <a:pt x="122728" y="-3764"/>
                            <a:pt x="92185" y="553"/>
                          </a:cubicBezTo>
                          <a:lnTo>
                            <a:pt x="48203" y="6743"/>
                          </a:lnTo>
                          <a:cubicBezTo>
                            <a:pt x="17578" y="11060"/>
                            <a:pt x="-3762" y="39486"/>
                            <a:pt x="555" y="70111"/>
                          </a:cubicBezTo>
                          <a:cubicBezTo>
                            <a:pt x="4872" y="100735"/>
                            <a:pt x="33216" y="122075"/>
                            <a:pt x="63841" y="117840"/>
                          </a:cubicBezTo>
                          <a:lnTo>
                            <a:pt x="107742" y="111568"/>
                          </a:lnTo>
                          <a:close/>
                        </a:path>
                      </a:pathLst>
                    </a:custGeom>
                    <a:solidFill>
                      <a:srgbClr val="EAAE86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  <p:sp>
                  <p:nvSpPr>
                    <p:cNvPr id="160" name="Freeform: Shape 576">
                      <a:extLst>
                        <a:ext uri="{FF2B5EF4-FFF2-40B4-BE49-F238E27FC236}">
                          <a16:creationId xmlns:a16="http://schemas.microsoft.com/office/drawing/2014/main" id="{B7B500D3-A0D3-8337-6FAB-9A654A728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8073" y="3189320"/>
                      <a:ext cx="87899" cy="50287"/>
                    </a:xfrm>
                    <a:custGeom>
                      <a:avLst/>
                      <a:gdLst>
                        <a:gd name="connsiteX0" fmla="*/ 68964 w 87899"/>
                        <a:gd name="connsiteY0" fmla="*/ 43876 h 50287"/>
                        <a:gd name="connsiteX1" fmla="*/ 87697 w 87899"/>
                        <a:gd name="connsiteY1" fmla="*/ 19034 h 50287"/>
                        <a:gd name="connsiteX2" fmla="*/ 62856 w 87899"/>
                        <a:gd name="connsiteY2" fmla="*/ 220 h 50287"/>
                        <a:gd name="connsiteX3" fmla="*/ 18873 w 87899"/>
                        <a:gd name="connsiteY3" fmla="*/ 6410 h 50287"/>
                        <a:gd name="connsiteX4" fmla="*/ 221 w 87899"/>
                        <a:gd name="connsiteY4" fmla="*/ 31333 h 50287"/>
                        <a:gd name="connsiteX5" fmla="*/ 25063 w 87899"/>
                        <a:gd name="connsiteY5" fmla="*/ 50066 h 50287"/>
                        <a:gd name="connsiteX6" fmla="*/ 68964 w 87899"/>
                        <a:gd name="connsiteY6" fmla="*/ 43876 h 50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7899" h="50287">
                          <a:moveTo>
                            <a:pt x="68964" y="43876"/>
                          </a:moveTo>
                          <a:cubicBezTo>
                            <a:pt x="80937" y="42166"/>
                            <a:pt x="89327" y="31007"/>
                            <a:pt x="87697" y="19034"/>
                          </a:cubicBezTo>
                          <a:cubicBezTo>
                            <a:pt x="85987" y="6980"/>
                            <a:pt x="74829" y="-1491"/>
                            <a:pt x="62856" y="220"/>
                          </a:cubicBezTo>
                          <a:lnTo>
                            <a:pt x="18873" y="6410"/>
                          </a:lnTo>
                          <a:cubicBezTo>
                            <a:pt x="6900" y="8120"/>
                            <a:pt x="-1489" y="19279"/>
                            <a:pt x="221" y="31333"/>
                          </a:cubicBezTo>
                          <a:cubicBezTo>
                            <a:pt x="1932" y="43387"/>
                            <a:pt x="13090" y="51777"/>
                            <a:pt x="25063" y="50066"/>
                          </a:cubicBezTo>
                          <a:lnTo>
                            <a:pt x="68964" y="43876"/>
                          </a:lnTo>
                          <a:close/>
                        </a:path>
                      </a:pathLst>
                    </a:custGeom>
                    <a:solidFill>
                      <a:srgbClr val="F2E6DC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</p:grpSp>
              <p:grpSp>
                <p:nvGrpSpPr>
                  <p:cNvPr id="156" name="Graphic 2">
                    <a:extLst>
                      <a:ext uri="{FF2B5EF4-FFF2-40B4-BE49-F238E27FC236}">
                        <a16:creationId xmlns:a16="http://schemas.microsoft.com/office/drawing/2014/main" id="{3D465390-3962-FC16-F53A-722CE0A2B78B}"/>
                      </a:ext>
                    </a:extLst>
                  </p:cNvPr>
                  <p:cNvGrpSpPr/>
                  <p:nvPr/>
                </p:nvGrpSpPr>
                <p:grpSpPr>
                  <a:xfrm>
                    <a:off x="5542245" y="3072514"/>
                    <a:ext cx="156103" cy="118313"/>
                    <a:chOff x="5542245" y="3072514"/>
                    <a:chExt cx="156103" cy="118313"/>
                  </a:xfrm>
                </p:grpSpPr>
                <p:sp>
                  <p:nvSpPr>
                    <p:cNvPr id="157" name="Freeform: Shape 61">
                      <a:extLst>
                        <a:ext uri="{FF2B5EF4-FFF2-40B4-BE49-F238E27FC236}">
                          <a16:creationId xmlns:a16="http://schemas.microsoft.com/office/drawing/2014/main" id="{CE981BB4-D4DA-E053-E630-FE194BB4A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2245" y="3072514"/>
                      <a:ext cx="156103" cy="118313"/>
                    </a:xfrm>
                    <a:custGeom>
                      <a:avLst/>
                      <a:gdLst>
                        <a:gd name="connsiteX0" fmla="*/ 107822 w 156103"/>
                        <a:gd name="connsiteY0" fmla="*/ 111568 h 118313"/>
                        <a:gd name="connsiteX1" fmla="*/ 155550 w 156103"/>
                        <a:gd name="connsiteY1" fmla="*/ 48282 h 118313"/>
                        <a:gd name="connsiteX2" fmla="*/ 92183 w 156103"/>
                        <a:gd name="connsiteY2" fmla="*/ 553 h 118313"/>
                        <a:gd name="connsiteX3" fmla="*/ 48282 w 156103"/>
                        <a:gd name="connsiteY3" fmla="*/ 6743 h 118313"/>
                        <a:gd name="connsiteX4" fmla="*/ 553 w 156103"/>
                        <a:gd name="connsiteY4" fmla="*/ 70111 h 118313"/>
                        <a:gd name="connsiteX5" fmla="*/ 63920 w 156103"/>
                        <a:gd name="connsiteY5" fmla="*/ 117758 h 118313"/>
                        <a:gd name="connsiteX6" fmla="*/ 107822 w 156103"/>
                        <a:gd name="connsiteY6" fmla="*/ 111568 h 1183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6103" h="118313">
                          <a:moveTo>
                            <a:pt x="107822" y="111568"/>
                          </a:moveTo>
                          <a:cubicBezTo>
                            <a:pt x="138446" y="107251"/>
                            <a:pt x="159868" y="78907"/>
                            <a:pt x="155550" y="48282"/>
                          </a:cubicBezTo>
                          <a:cubicBezTo>
                            <a:pt x="151234" y="17658"/>
                            <a:pt x="122808" y="-3764"/>
                            <a:pt x="92183" y="553"/>
                          </a:cubicBezTo>
                          <a:lnTo>
                            <a:pt x="48282" y="6743"/>
                          </a:lnTo>
                          <a:cubicBezTo>
                            <a:pt x="17658" y="11060"/>
                            <a:pt x="-3764" y="39486"/>
                            <a:pt x="553" y="70111"/>
                          </a:cubicBezTo>
                          <a:cubicBezTo>
                            <a:pt x="4870" y="100736"/>
                            <a:pt x="33296" y="122075"/>
                            <a:pt x="63920" y="117758"/>
                          </a:cubicBezTo>
                          <a:lnTo>
                            <a:pt x="107822" y="111568"/>
                          </a:lnTo>
                          <a:close/>
                        </a:path>
                      </a:pathLst>
                    </a:custGeom>
                    <a:solidFill>
                      <a:srgbClr val="EAAE86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  <p:sp>
                  <p:nvSpPr>
                    <p:cNvPr id="158" name="Freeform: Shape 62">
                      <a:extLst>
                        <a:ext uri="{FF2B5EF4-FFF2-40B4-BE49-F238E27FC236}">
                          <a16:creationId xmlns:a16="http://schemas.microsoft.com/office/drawing/2014/main" id="{BD4EF94C-8F05-6F52-3DED-1C7ECE267B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6297" y="3106568"/>
                      <a:ext cx="88000" cy="50287"/>
                    </a:xfrm>
                    <a:custGeom>
                      <a:avLst/>
                      <a:gdLst>
                        <a:gd name="connsiteX0" fmla="*/ 69046 w 88000"/>
                        <a:gd name="connsiteY0" fmla="*/ 43876 h 50287"/>
                        <a:gd name="connsiteX1" fmla="*/ 87779 w 88000"/>
                        <a:gd name="connsiteY1" fmla="*/ 19034 h 50287"/>
                        <a:gd name="connsiteX2" fmla="*/ 62856 w 88000"/>
                        <a:gd name="connsiteY2" fmla="*/ 220 h 50287"/>
                        <a:gd name="connsiteX3" fmla="*/ 18954 w 88000"/>
                        <a:gd name="connsiteY3" fmla="*/ 6410 h 50287"/>
                        <a:gd name="connsiteX4" fmla="*/ 221 w 88000"/>
                        <a:gd name="connsiteY4" fmla="*/ 31333 h 50287"/>
                        <a:gd name="connsiteX5" fmla="*/ 25063 w 88000"/>
                        <a:gd name="connsiteY5" fmla="*/ 50066 h 50287"/>
                        <a:gd name="connsiteX6" fmla="*/ 69046 w 88000"/>
                        <a:gd name="connsiteY6" fmla="*/ 43876 h 50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8000" h="50287">
                          <a:moveTo>
                            <a:pt x="69046" y="43876"/>
                          </a:moveTo>
                          <a:cubicBezTo>
                            <a:pt x="81100" y="42166"/>
                            <a:pt x="89489" y="31089"/>
                            <a:pt x="87779" y="19034"/>
                          </a:cubicBezTo>
                          <a:cubicBezTo>
                            <a:pt x="86069" y="6980"/>
                            <a:pt x="74910" y="-1491"/>
                            <a:pt x="62856" y="220"/>
                          </a:cubicBezTo>
                          <a:lnTo>
                            <a:pt x="18954" y="6410"/>
                          </a:lnTo>
                          <a:cubicBezTo>
                            <a:pt x="6900" y="8120"/>
                            <a:pt x="-1489" y="19279"/>
                            <a:pt x="221" y="31333"/>
                          </a:cubicBezTo>
                          <a:cubicBezTo>
                            <a:pt x="1932" y="43387"/>
                            <a:pt x="13090" y="51777"/>
                            <a:pt x="25063" y="50066"/>
                          </a:cubicBezTo>
                          <a:lnTo>
                            <a:pt x="69046" y="43876"/>
                          </a:lnTo>
                          <a:close/>
                        </a:path>
                      </a:pathLst>
                    </a:custGeom>
                    <a:solidFill>
                      <a:srgbClr val="F2E6DC"/>
                    </a:solidFill>
                    <a:ln w="814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2400"/>
                    </a:p>
                  </p:txBody>
                </p:sp>
              </p:grpSp>
            </p:grpSp>
            <p:sp>
              <p:nvSpPr>
                <p:cNvPr id="150" name="Freeform: Shape 54">
                  <a:extLst>
                    <a:ext uri="{FF2B5EF4-FFF2-40B4-BE49-F238E27FC236}">
                      <a16:creationId xmlns:a16="http://schemas.microsoft.com/office/drawing/2014/main" id="{1A1FA697-5E0B-A0AA-E53C-12227AEDB9F7}"/>
                    </a:ext>
                  </a:extLst>
                </p:cNvPr>
                <p:cNvSpPr/>
                <p:nvPr/>
              </p:nvSpPr>
              <p:spPr>
                <a:xfrm>
                  <a:off x="5006053" y="2681920"/>
                  <a:ext cx="627302" cy="939177"/>
                </a:xfrm>
                <a:custGeom>
                  <a:avLst/>
                  <a:gdLst>
                    <a:gd name="connsiteX0" fmla="*/ 251512 w 627302"/>
                    <a:gd name="connsiteY0" fmla="*/ 3532 h 939177"/>
                    <a:gd name="connsiteX1" fmla="*/ 2767 w 627302"/>
                    <a:gd name="connsiteY1" fmla="*/ 302287 h 939177"/>
                    <a:gd name="connsiteX2" fmla="*/ 54079 w 627302"/>
                    <a:gd name="connsiteY2" fmla="*/ 667260 h 939177"/>
                    <a:gd name="connsiteX3" fmla="*/ 382807 w 627302"/>
                    <a:gd name="connsiteY3" fmla="*/ 936774 h 939177"/>
                    <a:gd name="connsiteX4" fmla="*/ 624385 w 627302"/>
                    <a:gd name="connsiteY4" fmla="*/ 587032 h 939177"/>
                    <a:gd name="connsiteX5" fmla="*/ 572991 w 627302"/>
                    <a:gd name="connsiteY5" fmla="*/ 222060 h 939177"/>
                    <a:gd name="connsiteX6" fmla="*/ 251512 w 627302"/>
                    <a:gd name="connsiteY6" fmla="*/ 3532 h 939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7302" h="939177">
                      <a:moveTo>
                        <a:pt x="251512" y="3532"/>
                      </a:moveTo>
                      <a:cubicBezTo>
                        <a:pt x="94071" y="25686"/>
                        <a:pt x="-19388" y="144765"/>
                        <a:pt x="2767" y="302287"/>
                      </a:cubicBezTo>
                      <a:lnTo>
                        <a:pt x="54079" y="667260"/>
                      </a:lnTo>
                      <a:cubicBezTo>
                        <a:pt x="76234" y="824700"/>
                        <a:pt x="225285" y="958928"/>
                        <a:pt x="382807" y="936774"/>
                      </a:cubicBezTo>
                      <a:cubicBezTo>
                        <a:pt x="540248" y="914620"/>
                        <a:pt x="646539" y="744473"/>
                        <a:pt x="624385" y="587032"/>
                      </a:cubicBezTo>
                      <a:lnTo>
                        <a:pt x="572991" y="222060"/>
                      </a:lnTo>
                      <a:cubicBezTo>
                        <a:pt x="550836" y="64538"/>
                        <a:pt x="408953" y="-18622"/>
                        <a:pt x="251512" y="3532"/>
                      </a:cubicBezTo>
                      <a:close/>
                    </a:path>
                  </a:pathLst>
                </a:custGeom>
                <a:solidFill>
                  <a:srgbClr val="FCC49A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1" name="Freeform: Shape 55">
                  <a:extLst>
                    <a:ext uri="{FF2B5EF4-FFF2-40B4-BE49-F238E27FC236}">
                      <a16:creationId xmlns:a16="http://schemas.microsoft.com/office/drawing/2014/main" id="{E29D4CA8-F634-B2AD-C0B5-A9AF787F570E}"/>
                    </a:ext>
                  </a:extLst>
                </p:cNvPr>
                <p:cNvSpPr/>
                <p:nvPr/>
              </p:nvSpPr>
              <p:spPr>
                <a:xfrm>
                  <a:off x="5296171" y="3248671"/>
                  <a:ext cx="81900" cy="41823"/>
                </a:xfrm>
                <a:custGeom>
                  <a:avLst/>
                  <a:gdLst>
                    <a:gd name="connsiteX0" fmla="*/ 0 w 81900"/>
                    <a:gd name="connsiteY0" fmla="*/ 10914 h 41823"/>
                    <a:gd name="connsiteX1" fmla="*/ 41539 w 81900"/>
                    <a:gd name="connsiteY1" fmla="*/ 12706 h 41823"/>
                    <a:gd name="connsiteX2" fmla="*/ 81693 w 81900"/>
                    <a:gd name="connsiteY2" fmla="*/ 0 h 41823"/>
                    <a:gd name="connsiteX3" fmla="*/ 47974 w 81900"/>
                    <a:gd name="connsiteY3" fmla="*/ 40969 h 41823"/>
                    <a:gd name="connsiteX4" fmla="*/ 0 w 81900"/>
                    <a:gd name="connsiteY4" fmla="*/ 10914 h 41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900" h="41823">
                      <a:moveTo>
                        <a:pt x="0" y="10914"/>
                      </a:moveTo>
                      <a:cubicBezTo>
                        <a:pt x="0" y="10914"/>
                        <a:pt x="13928" y="16616"/>
                        <a:pt x="41539" y="12706"/>
                      </a:cubicBezTo>
                      <a:cubicBezTo>
                        <a:pt x="66218" y="9204"/>
                        <a:pt x="81693" y="0"/>
                        <a:pt x="81693" y="0"/>
                      </a:cubicBezTo>
                      <a:cubicBezTo>
                        <a:pt x="81693" y="0"/>
                        <a:pt x="86662" y="34535"/>
                        <a:pt x="47974" y="40969"/>
                      </a:cubicBezTo>
                      <a:cubicBezTo>
                        <a:pt x="13765" y="46670"/>
                        <a:pt x="896" y="22398"/>
                        <a:pt x="0" y="10914"/>
                      </a:cubicBezTo>
                      <a:close/>
                    </a:path>
                  </a:pathLst>
                </a:custGeom>
                <a:solidFill>
                  <a:srgbClr val="E2A479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2" name="Freeform: Shape 56">
                  <a:extLst>
                    <a:ext uri="{FF2B5EF4-FFF2-40B4-BE49-F238E27FC236}">
                      <a16:creationId xmlns:a16="http://schemas.microsoft.com/office/drawing/2014/main" id="{5BC34C65-D6ED-393A-18F8-19D5FC357A41}"/>
                    </a:ext>
                  </a:extLst>
                </p:cNvPr>
                <p:cNvSpPr/>
                <p:nvPr/>
              </p:nvSpPr>
              <p:spPr>
                <a:xfrm>
                  <a:off x="5372727" y="2972147"/>
                  <a:ext cx="111515" cy="56211"/>
                </a:xfrm>
                <a:custGeom>
                  <a:avLst/>
                  <a:gdLst>
                    <a:gd name="connsiteX0" fmla="*/ 7825 w 111515"/>
                    <a:gd name="connsiteY0" fmla="*/ 23137 h 56211"/>
                    <a:gd name="connsiteX1" fmla="*/ 95464 w 111515"/>
                    <a:gd name="connsiteY1" fmla="*/ 55473 h 56211"/>
                    <a:gd name="connsiteX2" fmla="*/ 110776 w 111515"/>
                    <a:gd name="connsiteY2" fmla="*/ 48387 h 56211"/>
                    <a:gd name="connsiteX3" fmla="*/ 103690 w 111515"/>
                    <a:gd name="connsiteY3" fmla="*/ 33074 h 56211"/>
                    <a:gd name="connsiteX4" fmla="*/ 16051 w 111515"/>
                    <a:gd name="connsiteY4" fmla="*/ 739 h 56211"/>
                    <a:gd name="connsiteX5" fmla="*/ 739 w 111515"/>
                    <a:gd name="connsiteY5" fmla="*/ 7825 h 56211"/>
                    <a:gd name="connsiteX6" fmla="*/ 7825 w 111515"/>
                    <a:gd name="connsiteY6" fmla="*/ 23137 h 5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515" h="56211">
                      <a:moveTo>
                        <a:pt x="7825" y="23137"/>
                      </a:moveTo>
                      <a:lnTo>
                        <a:pt x="95464" y="55473"/>
                      </a:lnTo>
                      <a:cubicBezTo>
                        <a:pt x="101654" y="57753"/>
                        <a:pt x="108496" y="54576"/>
                        <a:pt x="110776" y="48387"/>
                      </a:cubicBezTo>
                      <a:cubicBezTo>
                        <a:pt x="113057" y="42196"/>
                        <a:pt x="109880" y="35355"/>
                        <a:pt x="103690" y="33074"/>
                      </a:cubicBezTo>
                      <a:lnTo>
                        <a:pt x="16051" y="739"/>
                      </a:lnTo>
                      <a:cubicBezTo>
                        <a:pt x="9861" y="-1542"/>
                        <a:pt x="3019" y="1635"/>
                        <a:pt x="739" y="7825"/>
                      </a:cubicBezTo>
                      <a:cubicBezTo>
                        <a:pt x="-1542" y="13934"/>
                        <a:pt x="1635" y="20775"/>
                        <a:pt x="7825" y="23137"/>
                      </a:cubicBezTo>
                      <a:close/>
                    </a:path>
                  </a:pathLst>
                </a:custGeom>
                <a:solidFill>
                  <a:srgbClr val="3F2615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3" name="Freeform: Shape 57">
                  <a:extLst>
                    <a:ext uri="{FF2B5EF4-FFF2-40B4-BE49-F238E27FC236}">
                      <a16:creationId xmlns:a16="http://schemas.microsoft.com/office/drawing/2014/main" id="{13F42337-9E50-48FC-6C3C-9EA4707D3C31}"/>
                    </a:ext>
                  </a:extLst>
                </p:cNvPr>
                <p:cNvSpPr/>
                <p:nvPr/>
              </p:nvSpPr>
              <p:spPr>
                <a:xfrm>
                  <a:off x="5088084" y="3053160"/>
                  <a:ext cx="114595" cy="54672"/>
                </a:xfrm>
                <a:custGeom>
                  <a:avLst/>
                  <a:gdLst>
                    <a:gd name="connsiteX0" fmla="*/ 110104 w 114595"/>
                    <a:gd name="connsiteY0" fmla="*/ 21293 h 54672"/>
                    <a:gd name="connsiteX1" fmla="*/ 113932 w 114595"/>
                    <a:gd name="connsiteY1" fmla="*/ 8098 h 54672"/>
                    <a:gd name="connsiteX2" fmla="*/ 98783 w 114595"/>
                    <a:gd name="connsiteY2" fmla="*/ 605 h 54672"/>
                    <a:gd name="connsiteX3" fmla="*/ 8049 w 114595"/>
                    <a:gd name="connsiteY3" fmla="*/ 31474 h 54672"/>
                    <a:gd name="connsiteX4" fmla="*/ 637 w 114595"/>
                    <a:gd name="connsiteY4" fmla="*/ 46623 h 54672"/>
                    <a:gd name="connsiteX5" fmla="*/ 15705 w 114595"/>
                    <a:gd name="connsiteY5" fmla="*/ 54035 h 54672"/>
                    <a:gd name="connsiteX6" fmla="*/ 106439 w 114595"/>
                    <a:gd name="connsiteY6" fmla="*/ 23247 h 54672"/>
                    <a:gd name="connsiteX7" fmla="*/ 110104 w 114595"/>
                    <a:gd name="connsiteY7" fmla="*/ 21293 h 5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595" h="54672">
                      <a:moveTo>
                        <a:pt x="110104" y="21293"/>
                      </a:moveTo>
                      <a:cubicBezTo>
                        <a:pt x="113932" y="18279"/>
                        <a:pt x="115643" y="13066"/>
                        <a:pt x="113932" y="8098"/>
                      </a:cubicBezTo>
                      <a:cubicBezTo>
                        <a:pt x="111815" y="1826"/>
                        <a:pt x="105054" y="-1432"/>
                        <a:pt x="98783" y="605"/>
                      </a:cubicBezTo>
                      <a:lnTo>
                        <a:pt x="8049" y="31474"/>
                      </a:lnTo>
                      <a:cubicBezTo>
                        <a:pt x="1859" y="33592"/>
                        <a:pt x="-1481" y="40352"/>
                        <a:pt x="637" y="46623"/>
                      </a:cubicBezTo>
                      <a:cubicBezTo>
                        <a:pt x="2755" y="52813"/>
                        <a:pt x="9515" y="56153"/>
                        <a:pt x="15705" y="54035"/>
                      </a:cubicBezTo>
                      <a:lnTo>
                        <a:pt x="106439" y="23247"/>
                      </a:lnTo>
                      <a:cubicBezTo>
                        <a:pt x="107824" y="22840"/>
                        <a:pt x="109046" y="22189"/>
                        <a:pt x="110104" y="21293"/>
                      </a:cubicBezTo>
                      <a:close/>
                    </a:path>
                  </a:pathLst>
                </a:custGeom>
                <a:solidFill>
                  <a:srgbClr val="3F2615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4" name="Freeform: Shape 58">
                  <a:extLst>
                    <a:ext uri="{FF2B5EF4-FFF2-40B4-BE49-F238E27FC236}">
                      <a16:creationId xmlns:a16="http://schemas.microsoft.com/office/drawing/2014/main" id="{613A41D4-461F-9825-C839-747CF74DDC3D}"/>
                    </a:ext>
                  </a:extLst>
                </p:cNvPr>
                <p:cNvSpPr/>
                <p:nvPr/>
              </p:nvSpPr>
              <p:spPr>
                <a:xfrm>
                  <a:off x="4966925" y="2522263"/>
                  <a:ext cx="637123" cy="621339"/>
                </a:xfrm>
                <a:custGeom>
                  <a:avLst/>
                  <a:gdLst>
                    <a:gd name="connsiteX0" fmla="*/ 2066 w 637123"/>
                    <a:gd name="connsiteY0" fmla="*/ 324621 h 621339"/>
                    <a:gd name="connsiteX1" fmla="*/ 87750 w 637123"/>
                    <a:gd name="connsiteY1" fmla="*/ 102021 h 621339"/>
                    <a:gd name="connsiteX2" fmla="*/ 244703 w 637123"/>
                    <a:gd name="connsiteY2" fmla="*/ 21712 h 621339"/>
                    <a:gd name="connsiteX3" fmla="*/ 227598 w 637123"/>
                    <a:gd name="connsiteY3" fmla="*/ 65939 h 621339"/>
                    <a:gd name="connsiteX4" fmla="*/ 363699 w 637123"/>
                    <a:gd name="connsiteY4" fmla="*/ 1758 h 621339"/>
                    <a:gd name="connsiteX5" fmla="*/ 427392 w 637123"/>
                    <a:gd name="connsiteY5" fmla="*/ 1595 h 621339"/>
                    <a:gd name="connsiteX6" fmla="*/ 401817 w 637123"/>
                    <a:gd name="connsiteY6" fmla="*/ 71070 h 621339"/>
                    <a:gd name="connsiteX7" fmla="*/ 478950 w 637123"/>
                    <a:gd name="connsiteY7" fmla="*/ 20735 h 621339"/>
                    <a:gd name="connsiteX8" fmla="*/ 612852 w 637123"/>
                    <a:gd name="connsiteY8" fmla="*/ 259625 h 621339"/>
                    <a:gd name="connsiteX9" fmla="*/ 637124 w 637123"/>
                    <a:gd name="connsiteY9" fmla="*/ 552760 h 621339"/>
                    <a:gd name="connsiteX10" fmla="*/ 606336 w 637123"/>
                    <a:gd name="connsiteY10" fmla="*/ 375038 h 621339"/>
                    <a:gd name="connsiteX11" fmla="*/ 448488 w 637123"/>
                    <a:gd name="connsiteY11" fmla="*/ 258892 h 621339"/>
                    <a:gd name="connsiteX12" fmla="*/ 288196 w 637123"/>
                    <a:gd name="connsiteY12" fmla="*/ 306377 h 621339"/>
                    <a:gd name="connsiteX13" fmla="*/ 115443 w 637123"/>
                    <a:gd name="connsiteY13" fmla="*/ 309146 h 621339"/>
                    <a:gd name="connsiteX14" fmla="*/ 43198 w 637123"/>
                    <a:gd name="connsiteY14" fmla="*/ 424314 h 621339"/>
                    <a:gd name="connsiteX15" fmla="*/ 64863 w 637123"/>
                    <a:gd name="connsiteY15" fmla="*/ 621339 h 621339"/>
                    <a:gd name="connsiteX16" fmla="*/ 2066 w 637123"/>
                    <a:gd name="connsiteY16" fmla="*/ 324621 h 62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37123" h="621339">
                      <a:moveTo>
                        <a:pt x="2066" y="324621"/>
                      </a:moveTo>
                      <a:cubicBezTo>
                        <a:pt x="-15771" y="189904"/>
                        <a:pt x="87750" y="102021"/>
                        <a:pt x="87750" y="102021"/>
                      </a:cubicBezTo>
                      <a:cubicBezTo>
                        <a:pt x="130348" y="61541"/>
                        <a:pt x="188503" y="36699"/>
                        <a:pt x="244703" y="21712"/>
                      </a:cubicBezTo>
                      <a:cubicBezTo>
                        <a:pt x="234440" y="42563"/>
                        <a:pt x="216928" y="79134"/>
                        <a:pt x="227598" y="65939"/>
                      </a:cubicBezTo>
                      <a:cubicBezTo>
                        <a:pt x="256757" y="29613"/>
                        <a:pt x="332097" y="9088"/>
                        <a:pt x="363699" y="1758"/>
                      </a:cubicBezTo>
                      <a:cubicBezTo>
                        <a:pt x="401899" y="-1175"/>
                        <a:pt x="427392" y="129"/>
                        <a:pt x="427392" y="1595"/>
                      </a:cubicBezTo>
                      <a:cubicBezTo>
                        <a:pt x="427800" y="36699"/>
                        <a:pt x="375998" y="74410"/>
                        <a:pt x="401817" y="71070"/>
                      </a:cubicBezTo>
                      <a:cubicBezTo>
                        <a:pt x="439365" y="66183"/>
                        <a:pt x="471945" y="16092"/>
                        <a:pt x="478950" y="20735"/>
                      </a:cubicBezTo>
                      <a:cubicBezTo>
                        <a:pt x="591756" y="95994"/>
                        <a:pt x="606987" y="200330"/>
                        <a:pt x="612852" y="259625"/>
                      </a:cubicBezTo>
                      <a:cubicBezTo>
                        <a:pt x="619693" y="328856"/>
                        <a:pt x="637124" y="552760"/>
                        <a:pt x="637124" y="552760"/>
                      </a:cubicBezTo>
                      <a:cubicBezTo>
                        <a:pt x="637124" y="552760"/>
                        <a:pt x="613096" y="423581"/>
                        <a:pt x="606336" y="375038"/>
                      </a:cubicBezTo>
                      <a:cubicBezTo>
                        <a:pt x="593793" y="284711"/>
                        <a:pt x="517393" y="212059"/>
                        <a:pt x="448488" y="258892"/>
                      </a:cubicBezTo>
                      <a:cubicBezTo>
                        <a:pt x="400026" y="291879"/>
                        <a:pt x="363862" y="304340"/>
                        <a:pt x="288196" y="306377"/>
                      </a:cubicBezTo>
                      <a:cubicBezTo>
                        <a:pt x="171887" y="309553"/>
                        <a:pt x="143543" y="308087"/>
                        <a:pt x="115443" y="309146"/>
                      </a:cubicBezTo>
                      <a:cubicBezTo>
                        <a:pt x="53542" y="311589"/>
                        <a:pt x="35705" y="371210"/>
                        <a:pt x="43198" y="424314"/>
                      </a:cubicBezTo>
                      <a:cubicBezTo>
                        <a:pt x="48166" y="459663"/>
                        <a:pt x="64863" y="621339"/>
                        <a:pt x="64863" y="621339"/>
                      </a:cubicBezTo>
                      <a:cubicBezTo>
                        <a:pt x="64863" y="621339"/>
                        <a:pt x="14365" y="417717"/>
                        <a:pt x="2066" y="324621"/>
                      </a:cubicBezTo>
                      <a:close/>
                    </a:path>
                  </a:pathLst>
                </a:custGeom>
                <a:solidFill>
                  <a:srgbClr val="774A07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129" name="Freeform: Shape 33">
                <a:extLst>
                  <a:ext uri="{FF2B5EF4-FFF2-40B4-BE49-F238E27FC236}">
                    <a16:creationId xmlns:a16="http://schemas.microsoft.com/office/drawing/2014/main" id="{73B8A419-B21D-B3E1-E6FE-8D60133D5B23}"/>
                  </a:ext>
                </a:extLst>
              </p:cNvPr>
              <p:cNvSpPr/>
              <p:nvPr/>
            </p:nvSpPr>
            <p:spPr>
              <a:xfrm>
                <a:off x="5503736" y="3556793"/>
                <a:ext cx="151380" cy="798036"/>
              </a:xfrm>
              <a:custGeom>
                <a:avLst/>
                <a:gdLst>
                  <a:gd name="connsiteX0" fmla="*/ 151381 w 151380"/>
                  <a:gd name="connsiteY0" fmla="*/ 23050 h 798036"/>
                  <a:gd name="connsiteX1" fmla="*/ 62113 w 151380"/>
                  <a:gd name="connsiteY1" fmla="*/ 0 h 798036"/>
                  <a:gd name="connsiteX2" fmla="*/ 1107 w 151380"/>
                  <a:gd name="connsiteY2" fmla="*/ 385091 h 798036"/>
                  <a:gd name="connsiteX3" fmla="*/ 5505 w 151380"/>
                  <a:gd name="connsiteY3" fmla="*/ 798036 h 798036"/>
                  <a:gd name="connsiteX4" fmla="*/ 137860 w 151380"/>
                  <a:gd name="connsiteY4" fmla="*/ 376783 h 798036"/>
                  <a:gd name="connsiteX5" fmla="*/ 58040 w 151380"/>
                  <a:gd name="connsiteY5" fmla="*/ 301198 h 798036"/>
                  <a:gd name="connsiteX6" fmla="*/ 149018 w 151380"/>
                  <a:gd name="connsiteY6" fmla="*/ 273994 h 798036"/>
                  <a:gd name="connsiteX7" fmla="*/ 151381 w 151380"/>
                  <a:gd name="connsiteY7" fmla="*/ 23050 h 798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1380" h="798036">
                    <a:moveTo>
                      <a:pt x="151381" y="23050"/>
                    </a:moveTo>
                    <a:lnTo>
                      <a:pt x="62113" y="0"/>
                    </a:lnTo>
                    <a:cubicBezTo>
                      <a:pt x="62113" y="0"/>
                      <a:pt x="5424" y="174301"/>
                      <a:pt x="1107" y="385091"/>
                    </a:cubicBezTo>
                    <a:cubicBezTo>
                      <a:pt x="-2965" y="584396"/>
                      <a:pt x="5505" y="798036"/>
                      <a:pt x="5505" y="798036"/>
                    </a:cubicBezTo>
                    <a:lnTo>
                      <a:pt x="137860" y="376783"/>
                    </a:lnTo>
                    <a:lnTo>
                      <a:pt x="58040" y="301198"/>
                    </a:lnTo>
                    <a:lnTo>
                      <a:pt x="149018" y="273994"/>
                    </a:lnTo>
                    <a:lnTo>
                      <a:pt x="151381" y="23050"/>
                    </a:lnTo>
                    <a:close/>
                  </a:path>
                </a:pathLst>
              </a:custGeom>
              <a:solidFill>
                <a:srgbClr val="0D2528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0" name="Freeform: Shape 34">
                <a:extLst>
                  <a:ext uri="{FF2B5EF4-FFF2-40B4-BE49-F238E27FC236}">
                    <a16:creationId xmlns:a16="http://schemas.microsoft.com/office/drawing/2014/main" id="{03ED606A-24BD-9768-647A-49CAE3EEAA6F}"/>
                  </a:ext>
                </a:extLst>
              </p:cNvPr>
              <p:cNvSpPr/>
              <p:nvPr/>
            </p:nvSpPr>
            <p:spPr>
              <a:xfrm>
                <a:off x="5491220" y="3546938"/>
                <a:ext cx="165443" cy="807973"/>
              </a:xfrm>
              <a:custGeom>
                <a:avLst/>
                <a:gdLst>
                  <a:gd name="connsiteX0" fmla="*/ 165444 w 165443"/>
                  <a:gd name="connsiteY0" fmla="*/ 27937 h 807973"/>
                  <a:gd name="connsiteX1" fmla="*/ 61515 w 165443"/>
                  <a:gd name="connsiteY1" fmla="*/ 0 h 807973"/>
                  <a:gd name="connsiteX2" fmla="*/ 510 w 165443"/>
                  <a:gd name="connsiteY2" fmla="*/ 385091 h 807973"/>
                  <a:gd name="connsiteX3" fmla="*/ 18103 w 165443"/>
                  <a:gd name="connsiteY3" fmla="*/ 807973 h 807973"/>
                  <a:gd name="connsiteX4" fmla="*/ 137344 w 165443"/>
                  <a:gd name="connsiteY4" fmla="*/ 376783 h 807973"/>
                  <a:gd name="connsiteX5" fmla="*/ 57524 w 165443"/>
                  <a:gd name="connsiteY5" fmla="*/ 301198 h 807973"/>
                  <a:gd name="connsiteX6" fmla="*/ 148503 w 165443"/>
                  <a:gd name="connsiteY6" fmla="*/ 273994 h 807973"/>
                  <a:gd name="connsiteX7" fmla="*/ 165444 w 165443"/>
                  <a:gd name="connsiteY7" fmla="*/ 27937 h 807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443" h="807973">
                    <a:moveTo>
                      <a:pt x="165444" y="27937"/>
                    </a:moveTo>
                    <a:lnTo>
                      <a:pt x="61515" y="0"/>
                    </a:lnTo>
                    <a:cubicBezTo>
                      <a:pt x="61515" y="0"/>
                      <a:pt x="4745" y="174301"/>
                      <a:pt x="510" y="385091"/>
                    </a:cubicBezTo>
                    <a:cubicBezTo>
                      <a:pt x="-3563" y="584396"/>
                      <a:pt x="18103" y="807973"/>
                      <a:pt x="18103" y="807973"/>
                    </a:cubicBezTo>
                    <a:lnTo>
                      <a:pt x="137344" y="376783"/>
                    </a:lnTo>
                    <a:lnTo>
                      <a:pt x="57524" y="301198"/>
                    </a:lnTo>
                    <a:lnTo>
                      <a:pt x="148503" y="273994"/>
                    </a:lnTo>
                    <a:lnTo>
                      <a:pt x="165444" y="27937"/>
                    </a:lnTo>
                    <a:close/>
                  </a:path>
                </a:pathLst>
              </a:custGeom>
              <a:solidFill>
                <a:srgbClr val="334F57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1" name="Freeform: Shape 35">
                <a:extLst>
                  <a:ext uri="{FF2B5EF4-FFF2-40B4-BE49-F238E27FC236}">
                    <a16:creationId xmlns:a16="http://schemas.microsoft.com/office/drawing/2014/main" id="{A85EFBC8-143A-A667-076A-B4DC9E83AF7B}"/>
                  </a:ext>
                </a:extLst>
              </p:cNvPr>
              <p:cNvSpPr/>
              <p:nvPr/>
            </p:nvSpPr>
            <p:spPr>
              <a:xfrm>
                <a:off x="5274889" y="3354278"/>
                <a:ext cx="162770" cy="50856"/>
              </a:xfrm>
              <a:custGeom>
                <a:avLst/>
                <a:gdLst>
                  <a:gd name="connsiteX0" fmla="*/ 8495 w 162770"/>
                  <a:gd name="connsiteY0" fmla="*/ 50857 h 50856"/>
                  <a:gd name="connsiteX1" fmla="*/ 3037 w 162770"/>
                  <a:gd name="connsiteY1" fmla="*/ 48902 h 50856"/>
                  <a:gd name="connsiteX2" fmla="*/ 1979 w 162770"/>
                  <a:gd name="connsiteY2" fmla="*/ 37010 h 50856"/>
                  <a:gd name="connsiteX3" fmla="*/ 158523 w 162770"/>
                  <a:gd name="connsiteY3" fmla="*/ 21047 h 50856"/>
                  <a:gd name="connsiteX4" fmla="*/ 161618 w 162770"/>
                  <a:gd name="connsiteY4" fmla="*/ 32612 h 50856"/>
                  <a:gd name="connsiteX5" fmla="*/ 150053 w 162770"/>
                  <a:gd name="connsiteY5" fmla="*/ 35707 h 50856"/>
                  <a:gd name="connsiteX6" fmla="*/ 14848 w 162770"/>
                  <a:gd name="connsiteY6" fmla="*/ 47925 h 50856"/>
                  <a:gd name="connsiteX7" fmla="*/ 8495 w 162770"/>
                  <a:gd name="connsiteY7" fmla="*/ 50857 h 5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770" h="50856">
                    <a:moveTo>
                      <a:pt x="8495" y="50857"/>
                    </a:moveTo>
                    <a:cubicBezTo>
                      <a:pt x="6540" y="50857"/>
                      <a:pt x="4666" y="50205"/>
                      <a:pt x="3037" y="48902"/>
                    </a:cubicBezTo>
                    <a:cubicBezTo>
                      <a:pt x="-546" y="45888"/>
                      <a:pt x="-1035" y="40594"/>
                      <a:pt x="1979" y="37010"/>
                    </a:cubicBezTo>
                    <a:cubicBezTo>
                      <a:pt x="2630" y="36277"/>
                      <a:pt x="63310" y="-34013"/>
                      <a:pt x="158523" y="21047"/>
                    </a:cubicBezTo>
                    <a:cubicBezTo>
                      <a:pt x="162596" y="23409"/>
                      <a:pt x="163981" y="28540"/>
                      <a:pt x="161618" y="32612"/>
                    </a:cubicBezTo>
                    <a:cubicBezTo>
                      <a:pt x="159256" y="36685"/>
                      <a:pt x="154125" y="38069"/>
                      <a:pt x="150053" y="35707"/>
                    </a:cubicBezTo>
                    <a:cubicBezTo>
                      <a:pt x="66893" y="-12348"/>
                      <a:pt x="16965" y="45481"/>
                      <a:pt x="14848" y="47925"/>
                    </a:cubicBezTo>
                    <a:cubicBezTo>
                      <a:pt x="13300" y="49880"/>
                      <a:pt x="10938" y="50857"/>
                      <a:pt x="8495" y="50857"/>
                    </a:cubicBezTo>
                    <a:close/>
                  </a:path>
                </a:pathLst>
              </a:custGeom>
              <a:solidFill>
                <a:srgbClr val="A3673A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2" name="Freeform: Shape 36">
                <a:extLst>
                  <a:ext uri="{FF2B5EF4-FFF2-40B4-BE49-F238E27FC236}">
                    <a16:creationId xmlns:a16="http://schemas.microsoft.com/office/drawing/2014/main" id="{7EE6A9A3-7623-8A45-20BB-57E6BE4CE31B}"/>
                  </a:ext>
                </a:extLst>
              </p:cNvPr>
              <p:cNvSpPr/>
              <p:nvPr/>
            </p:nvSpPr>
            <p:spPr>
              <a:xfrm>
                <a:off x="5141011" y="3134562"/>
                <a:ext cx="60598" cy="60598"/>
              </a:xfrm>
              <a:custGeom>
                <a:avLst/>
                <a:gdLst>
                  <a:gd name="connsiteX0" fmla="*/ 60598 w 60598"/>
                  <a:gd name="connsiteY0" fmla="*/ 30299 h 60598"/>
                  <a:gd name="connsiteX1" fmla="*/ 30299 w 60598"/>
                  <a:gd name="connsiteY1" fmla="*/ 60598 h 60598"/>
                  <a:gd name="connsiteX2" fmla="*/ 0 w 60598"/>
                  <a:gd name="connsiteY2" fmla="*/ 30299 h 60598"/>
                  <a:gd name="connsiteX3" fmla="*/ 30299 w 60598"/>
                  <a:gd name="connsiteY3" fmla="*/ 0 h 60598"/>
                  <a:gd name="connsiteX4" fmla="*/ 60598 w 60598"/>
                  <a:gd name="connsiteY4" fmla="*/ 30299 h 60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98" h="60598">
                    <a:moveTo>
                      <a:pt x="60598" y="30299"/>
                    </a:moveTo>
                    <a:cubicBezTo>
                      <a:pt x="60598" y="47077"/>
                      <a:pt x="47077" y="60598"/>
                      <a:pt x="30299" y="60598"/>
                    </a:cubicBezTo>
                    <a:cubicBezTo>
                      <a:pt x="13602" y="60598"/>
                      <a:pt x="0" y="46996"/>
                      <a:pt x="0" y="30299"/>
                    </a:cubicBezTo>
                    <a:cubicBezTo>
                      <a:pt x="0" y="13602"/>
                      <a:pt x="13602" y="0"/>
                      <a:pt x="30299" y="0"/>
                    </a:cubicBezTo>
                    <a:cubicBezTo>
                      <a:pt x="47077" y="0"/>
                      <a:pt x="60598" y="13521"/>
                      <a:pt x="60598" y="30299"/>
                    </a:cubicBezTo>
                    <a:close/>
                  </a:path>
                </a:pathLst>
              </a:custGeom>
              <a:solidFill>
                <a:srgbClr val="3F2919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3" name="Freeform: Shape 37">
                <a:extLst>
                  <a:ext uri="{FF2B5EF4-FFF2-40B4-BE49-F238E27FC236}">
                    <a16:creationId xmlns:a16="http://schemas.microsoft.com/office/drawing/2014/main" id="{FB09C641-A5C9-105B-F439-B9F121BC2176}"/>
                  </a:ext>
                </a:extLst>
              </p:cNvPr>
              <p:cNvSpPr/>
              <p:nvPr/>
            </p:nvSpPr>
            <p:spPr>
              <a:xfrm>
                <a:off x="5430643" y="3093674"/>
                <a:ext cx="60598" cy="60598"/>
              </a:xfrm>
              <a:custGeom>
                <a:avLst/>
                <a:gdLst>
                  <a:gd name="connsiteX0" fmla="*/ 60598 w 60598"/>
                  <a:gd name="connsiteY0" fmla="*/ 30299 h 60598"/>
                  <a:gd name="connsiteX1" fmla="*/ 30299 w 60598"/>
                  <a:gd name="connsiteY1" fmla="*/ 60598 h 60598"/>
                  <a:gd name="connsiteX2" fmla="*/ 0 w 60598"/>
                  <a:gd name="connsiteY2" fmla="*/ 30299 h 60598"/>
                  <a:gd name="connsiteX3" fmla="*/ 30299 w 60598"/>
                  <a:gd name="connsiteY3" fmla="*/ 0 h 60598"/>
                  <a:gd name="connsiteX4" fmla="*/ 60598 w 60598"/>
                  <a:gd name="connsiteY4" fmla="*/ 30299 h 60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98" h="60598">
                    <a:moveTo>
                      <a:pt x="60598" y="30299"/>
                    </a:moveTo>
                    <a:cubicBezTo>
                      <a:pt x="60598" y="46996"/>
                      <a:pt x="46996" y="60598"/>
                      <a:pt x="30299" y="60598"/>
                    </a:cubicBezTo>
                    <a:cubicBezTo>
                      <a:pt x="13521" y="60598"/>
                      <a:pt x="0" y="46996"/>
                      <a:pt x="0" y="30299"/>
                    </a:cubicBezTo>
                    <a:cubicBezTo>
                      <a:pt x="0" y="13602"/>
                      <a:pt x="13602" y="0"/>
                      <a:pt x="30299" y="0"/>
                    </a:cubicBezTo>
                    <a:cubicBezTo>
                      <a:pt x="47077" y="0"/>
                      <a:pt x="60598" y="13602"/>
                      <a:pt x="60598" y="30299"/>
                    </a:cubicBezTo>
                    <a:close/>
                  </a:path>
                </a:pathLst>
              </a:custGeom>
              <a:solidFill>
                <a:srgbClr val="3F2919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34" name="Graphic 2">
                <a:extLst>
                  <a:ext uri="{FF2B5EF4-FFF2-40B4-BE49-F238E27FC236}">
                    <a16:creationId xmlns:a16="http://schemas.microsoft.com/office/drawing/2014/main" id="{84332940-C996-42F3-F117-CD38687391FB}"/>
                  </a:ext>
                </a:extLst>
              </p:cNvPr>
              <p:cNvGrpSpPr/>
              <p:nvPr/>
            </p:nvGrpSpPr>
            <p:grpSpPr>
              <a:xfrm>
                <a:off x="4991497" y="3129474"/>
                <a:ext cx="676749" cy="200567"/>
                <a:chOff x="4991497" y="3129474"/>
                <a:chExt cx="676749" cy="200567"/>
              </a:xfrm>
            </p:grpSpPr>
            <p:sp>
              <p:nvSpPr>
                <p:cNvPr id="147" name="Freeform: Shape 51">
                  <a:extLst>
                    <a:ext uri="{FF2B5EF4-FFF2-40B4-BE49-F238E27FC236}">
                      <a16:creationId xmlns:a16="http://schemas.microsoft.com/office/drawing/2014/main" id="{DD3C1381-4658-1ADF-7C53-2C2EE4872552}"/>
                    </a:ext>
                  </a:extLst>
                </p:cNvPr>
                <p:cNvSpPr/>
                <p:nvPr/>
              </p:nvSpPr>
              <p:spPr>
                <a:xfrm>
                  <a:off x="5037792" y="3141397"/>
                  <a:ext cx="592888" cy="177014"/>
                </a:xfrm>
                <a:custGeom>
                  <a:avLst/>
                  <a:gdLst>
                    <a:gd name="connsiteX0" fmla="*/ 345936 w 592888"/>
                    <a:gd name="connsiteY0" fmla="*/ 52866 h 177014"/>
                    <a:gd name="connsiteX1" fmla="*/ 398878 w 592888"/>
                    <a:gd name="connsiteY1" fmla="*/ 22893 h 177014"/>
                    <a:gd name="connsiteX2" fmla="*/ 551187 w 592888"/>
                    <a:gd name="connsiteY2" fmla="*/ 6 h 177014"/>
                    <a:gd name="connsiteX3" fmla="*/ 592156 w 592888"/>
                    <a:gd name="connsiteY3" fmla="*/ 47084 h 177014"/>
                    <a:gd name="connsiteX4" fmla="*/ 547441 w 592888"/>
                    <a:gd name="connsiteY4" fmla="*/ 109555 h 177014"/>
                    <a:gd name="connsiteX5" fmla="*/ 411991 w 592888"/>
                    <a:gd name="connsiteY5" fmla="*/ 128451 h 177014"/>
                    <a:gd name="connsiteX6" fmla="*/ 352289 w 592888"/>
                    <a:gd name="connsiteY6" fmla="*/ 100921 h 177014"/>
                    <a:gd name="connsiteX7" fmla="*/ 345936 w 592888"/>
                    <a:gd name="connsiteY7" fmla="*/ 52866 h 177014"/>
                    <a:gd name="connsiteX8" fmla="*/ 30729 w 592888"/>
                    <a:gd name="connsiteY8" fmla="*/ 72658 h 177014"/>
                    <a:gd name="connsiteX9" fmla="*/ 183364 w 592888"/>
                    <a:gd name="connsiteY9" fmla="*/ 53030 h 177014"/>
                    <a:gd name="connsiteX10" fmla="*/ 242577 w 592888"/>
                    <a:gd name="connsiteY10" fmla="*/ 67364 h 177014"/>
                    <a:gd name="connsiteX11" fmla="*/ 249745 w 592888"/>
                    <a:gd name="connsiteY11" fmla="*/ 115256 h 177014"/>
                    <a:gd name="connsiteX12" fmla="*/ 199817 w 592888"/>
                    <a:gd name="connsiteY12" fmla="*/ 158099 h 177014"/>
                    <a:gd name="connsiteX13" fmla="*/ 64286 w 592888"/>
                    <a:gd name="connsiteY13" fmla="*/ 176995 h 177014"/>
                    <a:gd name="connsiteX14" fmla="*/ 4176 w 592888"/>
                    <a:gd name="connsiteY14" fmla="*/ 129184 h 177014"/>
                    <a:gd name="connsiteX15" fmla="*/ 30729 w 592888"/>
                    <a:gd name="connsiteY15" fmla="*/ 72658 h 177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92888" h="177014">
                      <a:moveTo>
                        <a:pt x="345936" y="52866"/>
                      </a:moveTo>
                      <a:cubicBezTo>
                        <a:pt x="349764" y="37554"/>
                        <a:pt x="379982" y="26884"/>
                        <a:pt x="398878" y="22893"/>
                      </a:cubicBezTo>
                      <a:cubicBezTo>
                        <a:pt x="434878" y="15319"/>
                        <a:pt x="510463" y="251"/>
                        <a:pt x="551187" y="6"/>
                      </a:cubicBezTo>
                      <a:cubicBezTo>
                        <a:pt x="591830" y="-401"/>
                        <a:pt x="589713" y="19391"/>
                        <a:pt x="592156" y="47084"/>
                      </a:cubicBezTo>
                      <a:cubicBezTo>
                        <a:pt x="594355" y="71681"/>
                        <a:pt x="594600" y="96930"/>
                        <a:pt x="547441" y="109555"/>
                      </a:cubicBezTo>
                      <a:cubicBezTo>
                        <a:pt x="502237" y="121528"/>
                        <a:pt x="449621" y="127474"/>
                        <a:pt x="411991" y="128451"/>
                      </a:cubicBezTo>
                      <a:cubicBezTo>
                        <a:pt x="374362" y="129347"/>
                        <a:pt x="360597" y="117211"/>
                        <a:pt x="352289" y="100921"/>
                      </a:cubicBezTo>
                      <a:cubicBezTo>
                        <a:pt x="344144" y="85365"/>
                        <a:pt x="342760" y="65572"/>
                        <a:pt x="345936" y="52866"/>
                      </a:cubicBezTo>
                      <a:close/>
                      <a:moveTo>
                        <a:pt x="30729" y="72658"/>
                      </a:moveTo>
                      <a:cubicBezTo>
                        <a:pt x="69824" y="61826"/>
                        <a:pt x="146712" y="55554"/>
                        <a:pt x="183364" y="53030"/>
                      </a:cubicBezTo>
                      <a:cubicBezTo>
                        <a:pt x="202749" y="51645"/>
                        <a:pt x="234758" y="53681"/>
                        <a:pt x="242577" y="67364"/>
                      </a:cubicBezTo>
                      <a:cubicBezTo>
                        <a:pt x="249093" y="78686"/>
                        <a:pt x="253084" y="98152"/>
                        <a:pt x="249745" y="115256"/>
                      </a:cubicBezTo>
                      <a:cubicBezTo>
                        <a:pt x="246161" y="133257"/>
                        <a:pt x="236143" y="148732"/>
                        <a:pt x="199817" y="158099"/>
                      </a:cubicBezTo>
                      <a:cubicBezTo>
                        <a:pt x="163328" y="167465"/>
                        <a:pt x="110956" y="176180"/>
                        <a:pt x="64286" y="176995"/>
                      </a:cubicBezTo>
                      <a:cubicBezTo>
                        <a:pt x="15579" y="177809"/>
                        <a:pt x="8901" y="153456"/>
                        <a:pt x="4176" y="129184"/>
                      </a:cubicBezTo>
                      <a:cubicBezTo>
                        <a:pt x="-1036" y="101817"/>
                        <a:pt x="-8285" y="83329"/>
                        <a:pt x="30729" y="7265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8" name="Freeform: Shape 52">
                  <a:extLst>
                    <a:ext uri="{FF2B5EF4-FFF2-40B4-BE49-F238E27FC236}">
                      <a16:creationId xmlns:a16="http://schemas.microsoft.com/office/drawing/2014/main" id="{E5C47247-8BDE-235C-2D25-E1C7E142ADCA}"/>
                    </a:ext>
                  </a:extLst>
                </p:cNvPr>
                <p:cNvSpPr/>
                <p:nvPr/>
              </p:nvSpPr>
              <p:spPr>
                <a:xfrm>
                  <a:off x="4991497" y="3129474"/>
                  <a:ext cx="676749" cy="200567"/>
                </a:xfrm>
                <a:custGeom>
                  <a:avLst/>
                  <a:gdLst>
                    <a:gd name="connsiteX0" fmla="*/ 669566 w 676749"/>
                    <a:gd name="connsiteY0" fmla="*/ 2074 h 200567"/>
                    <a:gd name="connsiteX1" fmla="*/ 660280 w 676749"/>
                    <a:gd name="connsiteY1" fmla="*/ 201 h 200567"/>
                    <a:gd name="connsiteX2" fmla="*/ 627864 w 676749"/>
                    <a:gd name="connsiteY2" fmla="*/ 1830 h 200567"/>
                    <a:gd name="connsiteX3" fmla="*/ 609049 w 676749"/>
                    <a:gd name="connsiteY3" fmla="*/ 2318 h 200567"/>
                    <a:gd name="connsiteX4" fmla="*/ 521817 w 676749"/>
                    <a:gd name="connsiteY4" fmla="*/ 10708 h 200567"/>
                    <a:gd name="connsiteX5" fmla="*/ 441671 w 676749"/>
                    <a:gd name="connsiteY5" fmla="*/ 25287 h 200567"/>
                    <a:gd name="connsiteX6" fmla="*/ 387508 w 676749"/>
                    <a:gd name="connsiteY6" fmla="*/ 44102 h 200567"/>
                    <a:gd name="connsiteX7" fmla="*/ 337335 w 676749"/>
                    <a:gd name="connsiteY7" fmla="*/ 59495 h 200567"/>
                    <a:gd name="connsiteX8" fmla="*/ 284801 w 676749"/>
                    <a:gd name="connsiteY8" fmla="*/ 58437 h 200567"/>
                    <a:gd name="connsiteX9" fmla="*/ 227542 w 676749"/>
                    <a:gd name="connsiteY9" fmla="*/ 55179 h 200567"/>
                    <a:gd name="connsiteX10" fmla="*/ 146501 w 676749"/>
                    <a:gd name="connsiteY10" fmla="*/ 63079 h 200567"/>
                    <a:gd name="connsiteX11" fmla="*/ 60246 w 676749"/>
                    <a:gd name="connsiteY11" fmla="*/ 78799 h 200567"/>
                    <a:gd name="connsiteX12" fmla="*/ 41920 w 676749"/>
                    <a:gd name="connsiteY12" fmla="*/ 83523 h 200567"/>
                    <a:gd name="connsiteX13" fmla="*/ 10481 w 676749"/>
                    <a:gd name="connsiteY13" fmla="*/ 90853 h 200567"/>
                    <a:gd name="connsiteX14" fmla="*/ 1929 w 676749"/>
                    <a:gd name="connsiteY14" fmla="*/ 95252 h 200567"/>
                    <a:gd name="connsiteX15" fmla="*/ 707 w 676749"/>
                    <a:gd name="connsiteY15" fmla="*/ 108365 h 200567"/>
                    <a:gd name="connsiteX16" fmla="*/ 3069 w 676749"/>
                    <a:gd name="connsiteY16" fmla="*/ 125388 h 200567"/>
                    <a:gd name="connsiteX17" fmla="*/ 17404 w 676749"/>
                    <a:gd name="connsiteY17" fmla="*/ 138094 h 200567"/>
                    <a:gd name="connsiteX18" fmla="*/ 35323 w 676749"/>
                    <a:gd name="connsiteY18" fmla="*/ 158700 h 200567"/>
                    <a:gd name="connsiteX19" fmla="*/ 37033 w 676749"/>
                    <a:gd name="connsiteY19" fmla="*/ 162691 h 200567"/>
                    <a:gd name="connsiteX20" fmla="*/ 123450 w 676749"/>
                    <a:gd name="connsiteY20" fmla="*/ 200076 h 200567"/>
                    <a:gd name="connsiteX21" fmla="*/ 183641 w 676749"/>
                    <a:gd name="connsiteY21" fmla="*/ 193968 h 200567"/>
                    <a:gd name="connsiteX22" fmla="*/ 270629 w 676749"/>
                    <a:gd name="connsiteY22" fmla="*/ 174827 h 200567"/>
                    <a:gd name="connsiteX23" fmla="*/ 313227 w 676749"/>
                    <a:gd name="connsiteY23" fmla="*/ 124655 h 200567"/>
                    <a:gd name="connsiteX24" fmla="*/ 341734 w 676749"/>
                    <a:gd name="connsiteY24" fmla="*/ 90853 h 200567"/>
                    <a:gd name="connsiteX25" fmla="*/ 378386 w 676749"/>
                    <a:gd name="connsiteY25" fmla="*/ 115532 h 200567"/>
                    <a:gd name="connsiteX26" fmla="*/ 433038 w 676749"/>
                    <a:gd name="connsiteY26" fmla="*/ 152184 h 200567"/>
                    <a:gd name="connsiteX27" fmla="*/ 521980 w 676749"/>
                    <a:gd name="connsiteY27" fmla="*/ 146809 h 200567"/>
                    <a:gd name="connsiteX28" fmla="*/ 581601 w 676749"/>
                    <a:gd name="connsiteY28" fmla="*/ 136139 h 200567"/>
                    <a:gd name="connsiteX29" fmla="*/ 654335 w 676749"/>
                    <a:gd name="connsiteY29" fmla="*/ 76437 h 200567"/>
                    <a:gd name="connsiteX30" fmla="*/ 654823 w 676749"/>
                    <a:gd name="connsiteY30" fmla="*/ 72283 h 200567"/>
                    <a:gd name="connsiteX31" fmla="*/ 666552 w 676749"/>
                    <a:gd name="connsiteY31" fmla="*/ 47441 h 200567"/>
                    <a:gd name="connsiteX32" fmla="*/ 676570 w 676749"/>
                    <a:gd name="connsiteY32" fmla="*/ 31395 h 200567"/>
                    <a:gd name="connsiteX33" fmla="*/ 674534 w 676749"/>
                    <a:gd name="connsiteY33" fmla="*/ 16735 h 200567"/>
                    <a:gd name="connsiteX34" fmla="*/ 674208 w 676749"/>
                    <a:gd name="connsiteY34" fmla="*/ 14291 h 200567"/>
                    <a:gd name="connsiteX35" fmla="*/ 669566 w 676749"/>
                    <a:gd name="connsiteY35" fmla="*/ 2074 h 200567"/>
                    <a:gd name="connsiteX36" fmla="*/ 633484 w 676749"/>
                    <a:gd name="connsiteY36" fmla="*/ 52898 h 200567"/>
                    <a:gd name="connsiteX37" fmla="*/ 633973 w 676749"/>
                    <a:gd name="connsiteY37" fmla="*/ 59495 h 200567"/>
                    <a:gd name="connsiteX38" fmla="*/ 591456 w 676749"/>
                    <a:gd name="connsiteY38" fmla="*/ 118790 h 200567"/>
                    <a:gd name="connsiteX39" fmla="*/ 526134 w 676749"/>
                    <a:gd name="connsiteY39" fmla="*/ 131659 h 200567"/>
                    <a:gd name="connsiteX40" fmla="*/ 456740 w 676749"/>
                    <a:gd name="connsiteY40" fmla="*/ 137605 h 200567"/>
                    <a:gd name="connsiteX41" fmla="*/ 399644 w 676749"/>
                    <a:gd name="connsiteY41" fmla="*/ 111623 h 200567"/>
                    <a:gd name="connsiteX42" fmla="*/ 393535 w 676749"/>
                    <a:gd name="connsiteY42" fmla="*/ 65686 h 200567"/>
                    <a:gd name="connsiteX43" fmla="*/ 444359 w 676749"/>
                    <a:gd name="connsiteY43" fmla="*/ 37912 h 200567"/>
                    <a:gd name="connsiteX44" fmla="*/ 544949 w 676749"/>
                    <a:gd name="connsiteY44" fmla="*/ 19667 h 200567"/>
                    <a:gd name="connsiteX45" fmla="*/ 595936 w 676749"/>
                    <a:gd name="connsiteY45" fmla="*/ 15024 h 200567"/>
                    <a:gd name="connsiteX46" fmla="*/ 633484 w 676749"/>
                    <a:gd name="connsiteY46" fmla="*/ 52898 h 200567"/>
                    <a:gd name="connsiteX47" fmla="*/ 284882 w 676749"/>
                    <a:gd name="connsiteY47" fmla="*/ 80917 h 200567"/>
                    <a:gd name="connsiteX48" fmla="*/ 291643 w 676749"/>
                    <a:gd name="connsiteY48" fmla="*/ 126772 h 200567"/>
                    <a:gd name="connsiteX49" fmla="*/ 243832 w 676749"/>
                    <a:gd name="connsiteY49" fmla="*/ 167334 h 200567"/>
                    <a:gd name="connsiteX50" fmla="*/ 175334 w 676749"/>
                    <a:gd name="connsiteY50" fmla="*/ 180610 h 200567"/>
                    <a:gd name="connsiteX51" fmla="*/ 109034 w 676749"/>
                    <a:gd name="connsiteY51" fmla="*/ 186148 h 200567"/>
                    <a:gd name="connsiteX52" fmla="*/ 51938 w 676749"/>
                    <a:gd name="connsiteY52" fmla="*/ 140700 h 200567"/>
                    <a:gd name="connsiteX53" fmla="*/ 50717 w 676749"/>
                    <a:gd name="connsiteY53" fmla="*/ 134347 h 200567"/>
                    <a:gd name="connsiteX54" fmla="*/ 76454 w 676749"/>
                    <a:gd name="connsiteY54" fmla="*/ 87677 h 200567"/>
                    <a:gd name="connsiteX55" fmla="*/ 126709 w 676749"/>
                    <a:gd name="connsiteY55" fmla="*/ 78147 h 200567"/>
                    <a:gd name="connsiteX56" fmla="*/ 228520 w 676749"/>
                    <a:gd name="connsiteY56" fmla="*/ 68129 h 200567"/>
                    <a:gd name="connsiteX57" fmla="*/ 284882 w 676749"/>
                    <a:gd name="connsiteY57" fmla="*/ 80917 h 200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676749" h="200567">
                      <a:moveTo>
                        <a:pt x="669566" y="2074"/>
                      </a:moveTo>
                      <a:cubicBezTo>
                        <a:pt x="667285" y="282"/>
                        <a:pt x="664190" y="-370"/>
                        <a:pt x="660280" y="201"/>
                      </a:cubicBezTo>
                      <a:cubicBezTo>
                        <a:pt x="652787" y="1259"/>
                        <a:pt x="642362" y="1504"/>
                        <a:pt x="627864" y="1830"/>
                      </a:cubicBezTo>
                      <a:cubicBezTo>
                        <a:pt x="622244" y="1992"/>
                        <a:pt x="615972" y="2074"/>
                        <a:pt x="609049" y="2318"/>
                      </a:cubicBezTo>
                      <a:cubicBezTo>
                        <a:pt x="587139" y="3051"/>
                        <a:pt x="554560" y="6146"/>
                        <a:pt x="521817" y="10708"/>
                      </a:cubicBezTo>
                      <a:cubicBezTo>
                        <a:pt x="491437" y="14943"/>
                        <a:pt x="463744" y="19993"/>
                        <a:pt x="441671" y="25287"/>
                      </a:cubicBezTo>
                      <a:cubicBezTo>
                        <a:pt x="416748" y="31314"/>
                        <a:pt x="401273" y="38074"/>
                        <a:pt x="387508" y="44102"/>
                      </a:cubicBezTo>
                      <a:cubicBezTo>
                        <a:pt x="372277" y="50699"/>
                        <a:pt x="359164" y="56400"/>
                        <a:pt x="337335" y="59495"/>
                      </a:cubicBezTo>
                      <a:cubicBezTo>
                        <a:pt x="315426" y="62591"/>
                        <a:pt x="301254" y="60636"/>
                        <a:pt x="284801" y="58437"/>
                      </a:cubicBezTo>
                      <a:cubicBezTo>
                        <a:pt x="269977" y="56482"/>
                        <a:pt x="253199" y="54201"/>
                        <a:pt x="227542" y="55179"/>
                      </a:cubicBezTo>
                      <a:cubicBezTo>
                        <a:pt x="204981" y="56074"/>
                        <a:pt x="176962" y="58844"/>
                        <a:pt x="146501" y="63079"/>
                      </a:cubicBezTo>
                      <a:cubicBezTo>
                        <a:pt x="113839" y="67640"/>
                        <a:pt x="81586" y="73586"/>
                        <a:pt x="60246" y="78799"/>
                      </a:cubicBezTo>
                      <a:cubicBezTo>
                        <a:pt x="53486" y="80509"/>
                        <a:pt x="47377" y="82138"/>
                        <a:pt x="41920" y="83523"/>
                      </a:cubicBezTo>
                      <a:cubicBezTo>
                        <a:pt x="27992" y="87188"/>
                        <a:pt x="17893" y="89794"/>
                        <a:pt x="10481" y="90853"/>
                      </a:cubicBezTo>
                      <a:cubicBezTo>
                        <a:pt x="6490" y="91424"/>
                        <a:pt x="3639" y="92808"/>
                        <a:pt x="1929" y="95252"/>
                      </a:cubicBezTo>
                      <a:cubicBezTo>
                        <a:pt x="-841" y="99080"/>
                        <a:pt x="-26" y="104048"/>
                        <a:pt x="707" y="108365"/>
                      </a:cubicBezTo>
                      <a:lnTo>
                        <a:pt x="3069" y="125388"/>
                      </a:lnTo>
                      <a:cubicBezTo>
                        <a:pt x="4291" y="134347"/>
                        <a:pt x="10155" y="135976"/>
                        <a:pt x="17404" y="138094"/>
                      </a:cubicBezTo>
                      <a:cubicBezTo>
                        <a:pt x="23431" y="139804"/>
                        <a:pt x="29784" y="147135"/>
                        <a:pt x="35323" y="158700"/>
                      </a:cubicBezTo>
                      <a:cubicBezTo>
                        <a:pt x="35812" y="159841"/>
                        <a:pt x="36381" y="161225"/>
                        <a:pt x="37033" y="162691"/>
                      </a:cubicBezTo>
                      <a:cubicBezTo>
                        <a:pt x="42816" y="177271"/>
                        <a:pt x="53730" y="204556"/>
                        <a:pt x="123450" y="200076"/>
                      </a:cubicBezTo>
                      <a:cubicBezTo>
                        <a:pt x="144464" y="198692"/>
                        <a:pt x="164745" y="196655"/>
                        <a:pt x="183641" y="193968"/>
                      </a:cubicBezTo>
                      <a:cubicBezTo>
                        <a:pt x="216302" y="189407"/>
                        <a:pt x="245543" y="182972"/>
                        <a:pt x="270629" y="174827"/>
                      </a:cubicBezTo>
                      <a:cubicBezTo>
                        <a:pt x="297507" y="166031"/>
                        <a:pt x="305815" y="144039"/>
                        <a:pt x="313227" y="124655"/>
                      </a:cubicBezTo>
                      <a:cubicBezTo>
                        <a:pt x="319661" y="107795"/>
                        <a:pt x="325200" y="93134"/>
                        <a:pt x="341734" y="90853"/>
                      </a:cubicBezTo>
                      <a:cubicBezTo>
                        <a:pt x="358268" y="88573"/>
                        <a:pt x="367553" y="101116"/>
                        <a:pt x="378386" y="115532"/>
                      </a:cubicBezTo>
                      <a:cubicBezTo>
                        <a:pt x="390766" y="132229"/>
                        <a:pt x="404775" y="151044"/>
                        <a:pt x="433038" y="152184"/>
                      </a:cubicBezTo>
                      <a:cubicBezTo>
                        <a:pt x="459346" y="153162"/>
                        <a:pt x="489319" y="151370"/>
                        <a:pt x="521980" y="146809"/>
                      </a:cubicBezTo>
                      <a:cubicBezTo>
                        <a:pt x="540876" y="144202"/>
                        <a:pt x="560913" y="140537"/>
                        <a:pt x="581601" y="136139"/>
                      </a:cubicBezTo>
                      <a:cubicBezTo>
                        <a:pt x="649936" y="121315"/>
                        <a:pt x="652787" y="92075"/>
                        <a:pt x="654335" y="76437"/>
                      </a:cubicBezTo>
                      <a:cubicBezTo>
                        <a:pt x="654416" y="74889"/>
                        <a:pt x="654660" y="73505"/>
                        <a:pt x="654823" y="72283"/>
                      </a:cubicBezTo>
                      <a:cubicBezTo>
                        <a:pt x="656941" y="59740"/>
                        <a:pt x="661095" y="50943"/>
                        <a:pt x="666552" y="47441"/>
                      </a:cubicBezTo>
                      <a:cubicBezTo>
                        <a:pt x="672579" y="43694"/>
                        <a:pt x="677792" y="40436"/>
                        <a:pt x="676570" y="31395"/>
                      </a:cubicBezTo>
                      <a:lnTo>
                        <a:pt x="674534" y="16735"/>
                      </a:lnTo>
                      <a:cubicBezTo>
                        <a:pt x="674453" y="15920"/>
                        <a:pt x="674290" y="15106"/>
                        <a:pt x="674208" y="14291"/>
                      </a:cubicBezTo>
                      <a:cubicBezTo>
                        <a:pt x="673801" y="9893"/>
                        <a:pt x="673231" y="4925"/>
                        <a:pt x="669566" y="2074"/>
                      </a:cubicBezTo>
                      <a:close/>
                      <a:moveTo>
                        <a:pt x="633484" y="52898"/>
                      </a:moveTo>
                      <a:lnTo>
                        <a:pt x="633973" y="59495"/>
                      </a:lnTo>
                      <a:cubicBezTo>
                        <a:pt x="636416" y="86048"/>
                        <a:pt x="634787" y="107225"/>
                        <a:pt x="591456" y="118790"/>
                      </a:cubicBezTo>
                      <a:cubicBezTo>
                        <a:pt x="571745" y="124003"/>
                        <a:pt x="549754" y="128320"/>
                        <a:pt x="526134" y="131659"/>
                      </a:cubicBezTo>
                      <a:cubicBezTo>
                        <a:pt x="502514" y="134998"/>
                        <a:pt x="477835" y="137035"/>
                        <a:pt x="456740" y="137605"/>
                      </a:cubicBezTo>
                      <a:cubicBezTo>
                        <a:pt x="418703" y="138582"/>
                        <a:pt x="406811" y="125713"/>
                        <a:pt x="399644" y="111623"/>
                      </a:cubicBezTo>
                      <a:cubicBezTo>
                        <a:pt x="391499" y="95822"/>
                        <a:pt x="390766" y="76681"/>
                        <a:pt x="393535" y="65686"/>
                      </a:cubicBezTo>
                      <a:cubicBezTo>
                        <a:pt x="396630" y="53224"/>
                        <a:pt x="422042" y="42554"/>
                        <a:pt x="444359" y="37912"/>
                      </a:cubicBezTo>
                      <a:cubicBezTo>
                        <a:pt x="471075" y="32292"/>
                        <a:pt x="510170" y="24554"/>
                        <a:pt x="544949" y="19667"/>
                      </a:cubicBezTo>
                      <a:cubicBezTo>
                        <a:pt x="566207" y="16735"/>
                        <a:pt x="583311" y="15187"/>
                        <a:pt x="595936" y="15024"/>
                      </a:cubicBezTo>
                      <a:cubicBezTo>
                        <a:pt x="630633" y="14780"/>
                        <a:pt x="631610" y="28301"/>
                        <a:pt x="633484" y="52898"/>
                      </a:cubicBezTo>
                      <a:close/>
                      <a:moveTo>
                        <a:pt x="284882" y="80917"/>
                      </a:moveTo>
                      <a:cubicBezTo>
                        <a:pt x="290584" y="90690"/>
                        <a:pt x="295145" y="109179"/>
                        <a:pt x="291643" y="126772"/>
                      </a:cubicBezTo>
                      <a:cubicBezTo>
                        <a:pt x="288548" y="142166"/>
                        <a:pt x="280647" y="157804"/>
                        <a:pt x="243832" y="167334"/>
                      </a:cubicBezTo>
                      <a:cubicBezTo>
                        <a:pt x="223307" y="172628"/>
                        <a:pt x="198954" y="177352"/>
                        <a:pt x="175334" y="180610"/>
                      </a:cubicBezTo>
                      <a:cubicBezTo>
                        <a:pt x="151713" y="183868"/>
                        <a:pt x="129396" y="185741"/>
                        <a:pt x="109034" y="186148"/>
                      </a:cubicBezTo>
                      <a:cubicBezTo>
                        <a:pt x="64400" y="186882"/>
                        <a:pt x="56907" y="166927"/>
                        <a:pt x="51938" y="140700"/>
                      </a:cubicBezTo>
                      <a:lnTo>
                        <a:pt x="50717" y="134347"/>
                      </a:lnTo>
                      <a:cubicBezTo>
                        <a:pt x="45830" y="110075"/>
                        <a:pt x="43142" y="96718"/>
                        <a:pt x="76454" y="87677"/>
                      </a:cubicBezTo>
                      <a:cubicBezTo>
                        <a:pt x="88590" y="84337"/>
                        <a:pt x="105450" y="81079"/>
                        <a:pt x="126709" y="78147"/>
                      </a:cubicBezTo>
                      <a:cubicBezTo>
                        <a:pt x="161487" y="73260"/>
                        <a:pt x="201234" y="70002"/>
                        <a:pt x="228520" y="68129"/>
                      </a:cubicBezTo>
                      <a:cubicBezTo>
                        <a:pt x="251163" y="66419"/>
                        <a:pt x="278448" y="69758"/>
                        <a:pt x="284882" y="80917"/>
                      </a:cubicBezTo>
                      <a:close/>
                    </a:path>
                  </a:pathLst>
                </a:custGeom>
                <a:solidFill>
                  <a:srgbClr val="052C35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135" name="Freeform: Shape 39">
                <a:extLst>
                  <a:ext uri="{FF2B5EF4-FFF2-40B4-BE49-F238E27FC236}">
                    <a16:creationId xmlns:a16="http://schemas.microsoft.com/office/drawing/2014/main" id="{F6F37D67-3CB7-355C-C696-6291229FA7E6}"/>
                  </a:ext>
                </a:extLst>
              </p:cNvPr>
              <p:cNvSpPr/>
              <p:nvPr/>
            </p:nvSpPr>
            <p:spPr>
              <a:xfrm>
                <a:off x="5318662" y="3390747"/>
                <a:ext cx="59826" cy="24813"/>
              </a:xfrm>
              <a:custGeom>
                <a:avLst/>
                <a:gdLst>
                  <a:gd name="connsiteX0" fmla="*/ 8460 w 59826"/>
                  <a:gd name="connsiteY0" fmla="*/ 24814 h 24813"/>
                  <a:gd name="connsiteX1" fmla="*/ 2677 w 59826"/>
                  <a:gd name="connsiteY1" fmla="*/ 22533 h 24813"/>
                  <a:gd name="connsiteX2" fmla="*/ 2107 w 59826"/>
                  <a:gd name="connsiteY2" fmla="*/ 10804 h 24813"/>
                  <a:gd name="connsiteX3" fmla="*/ 53827 w 59826"/>
                  <a:gd name="connsiteY3" fmla="*/ 3393 h 24813"/>
                  <a:gd name="connsiteX4" fmla="*/ 59447 w 59826"/>
                  <a:gd name="connsiteY4" fmla="*/ 13900 h 24813"/>
                  <a:gd name="connsiteX5" fmla="*/ 48940 w 59826"/>
                  <a:gd name="connsiteY5" fmla="*/ 19520 h 24813"/>
                  <a:gd name="connsiteX6" fmla="*/ 14569 w 59826"/>
                  <a:gd name="connsiteY6" fmla="*/ 22126 h 24813"/>
                  <a:gd name="connsiteX7" fmla="*/ 8460 w 59826"/>
                  <a:gd name="connsiteY7" fmla="*/ 24814 h 2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826" h="24813">
                    <a:moveTo>
                      <a:pt x="8460" y="24814"/>
                    </a:moveTo>
                    <a:cubicBezTo>
                      <a:pt x="6424" y="24814"/>
                      <a:pt x="4306" y="24081"/>
                      <a:pt x="2677" y="22533"/>
                    </a:cubicBezTo>
                    <a:cubicBezTo>
                      <a:pt x="-662" y="19356"/>
                      <a:pt x="-907" y="14225"/>
                      <a:pt x="2107" y="10804"/>
                    </a:cubicBezTo>
                    <a:cubicBezTo>
                      <a:pt x="2759" y="10071"/>
                      <a:pt x="18804" y="-7114"/>
                      <a:pt x="53827" y="3393"/>
                    </a:cubicBezTo>
                    <a:cubicBezTo>
                      <a:pt x="58307" y="4777"/>
                      <a:pt x="60832" y="9501"/>
                      <a:pt x="59447" y="13900"/>
                    </a:cubicBezTo>
                    <a:cubicBezTo>
                      <a:pt x="58062" y="18379"/>
                      <a:pt x="53420" y="20904"/>
                      <a:pt x="48940" y="19520"/>
                    </a:cubicBezTo>
                    <a:cubicBezTo>
                      <a:pt x="24831" y="12189"/>
                      <a:pt x="14976" y="21719"/>
                      <a:pt x="14569" y="22126"/>
                    </a:cubicBezTo>
                    <a:cubicBezTo>
                      <a:pt x="12858" y="23999"/>
                      <a:pt x="10659" y="24814"/>
                      <a:pt x="8460" y="24814"/>
                    </a:cubicBezTo>
                    <a:close/>
                  </a:path>
                </a:pathLst>
              </a:custGeom>
              <a:solidFill>
                <a:srgbClr val="A3673A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6" name="Freeform: Shape 40">
                <a:extLst>
                  <a:ext uri="{FF2B5EF4-FFF2-40B4-BE49-F238E27FC236}">
                    <a16:creationId xmlns:a16="http://schemas.microsoft.com/office/drawing/2014/main" id="{5C3B03FF-D6FA-1113-C7BF-7300DCD8ED31}"/>
                  </a:ext>
                </a:extLst>
              </p:cNvPr>
              <p:cNvSpPr/>
              <p:nvPr/>
            </p:nvSpPr>
            <p:spPr>
              <a:xfrm>
                <a:off x="5285205" y="3341521"/>
                <a:ext cx="291012" cy="279616"/>
              </a:xfrm>
              <a:custGeom>
                <a:avLst/>
                <a:gdLst>
                  <a:gd name="connsiteX0" fmla="*/ 290662 w 291012"/>
                  <a:gd name="connsiteY0" fmla="*/ 144656 h 279616"/>
                  <a:gd name="connsiteX1" fmla="*/ 266145 w 291012"/>
                  <a:gd name="connsiteY1" fmla="*/ 127877 h 279616"/>
                  <a:gd name="connsiteX2" fmla="*/ 187384 w 291012"/>
                  <a:gd name="connsiteY2" fmla="*/ 187253 h 279616"/>
                  <a:gd name="connsiteX3" fmla="*/ 88017 w 291012"/>
                  <a:gd name="connsiteY3" fmla="*/ 32338 h 279616"/>
                  <a:gd name="connsiteX4" fmla="*/ 49328 w 291012"/>
                  <a:gd name="connsiteY4" fmla="*/ 84 h 279616"/>
                  <a:gd name="connsiteX5" fmla="*/ 35156 w 291012"/>
                  <a:gd name="connsiteY5" fmla="*/ 27206 h 279616"/>
                  <a:gd name="connsiteX6" fmla="*/ 92008 w 291012"/>
                  <a:gd name="connsiteY6" fmla="*/ 131787 h 279616"/>
                  <a:gd name="connsiteX7" fmla="*/ 62279 w 291012"/>
                  <a:gd name="connsiteY7" fmla="*/ 134393 h 279616"/>
                  <a:gd name="connsiteX8" fmla="*/ 51935 w 291012"/>
                  <a:gd name="connsiteY8" fmla="*/ 165425 h 279616"/>
                  <a:gd name="connsiteX9" fmla="*/ 29943 w 291012"/>
                  <a:gd name="connsiteY9" fmla="*/ 168032 h 279616"/>
                  <a:gd name="connsiteX10" fmla="*/ 19599 w 291012"/>
                  <a:gd name="connsiteY10" fmla="*/ 192548 h 279616"/>
                  <a:gd name="connsiteX11" fmla="*/ 215 w 291012"/>
                  <a:gd name="connsiteY11" fmla="*/ 218367 h 279616"/>
                  <a:gd name="connsiteX12" fmla="*/ 24649 w 291012"/>
                  <a:gd name="connsiteY12" fmla="*/ 275544 h 279616"/>
                  <a:gd name="connsiteX13" fmla="*/ 103655 w 291012"/>
                  <a:gd name="connsiteY13" fmla="*/ 277254 h 279616"/>
                  <a:gd name="connsiteX14" fmla="*/ 213366 w 291012"/>
                  <a:gd name="connsiteY14" fmla="*/ 233679 h 279616"/>
                  <a:gd name="connsiteX15" fmla="*/ 290662 w 291012"/>
                  <a:gd name="connsiteY15" fmla="*/ 144656 h 279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1012" h="279616">
                    <a:moveTo>
                      <a:pt x="290662" y="144656"/>
                    </a:moveTo>
                    <a:cubicBezTo>
                      <a:pt x="290662" y="144656"/>
                      <a:pt x="295874" y="121443"/>
                      <a:pt x="266145" y="127877"/>
                    </a:cubicBezTo>
                    <a:cubicBezTo>
                      <a:pt x="236417" y="134312"/>
                      <a:pt x="187384" y="187253"/>
                      <a:pt x="187384" y="187253"/>
                    </a:cubicBezTo>
                    <a:cubicBezTo>
                      <a:pt x="187384" y="187253"/>
                      <a:pt x="143483" y="100755"/>
                      <a:pt x="88017" y="32338"/>
                    </a:cubicBezTo>
                    <a:cubicBezTo>
                      <a:pt x="68306" y="8066"/>
                      <a:pt x="61790" y="1550"/>
                      <a:pt x="49328" y="84"/>
                    </a:cubicBezTo>
                    <a:cubicBezTo>
                      <a:pt x="41753" y="-812"/>
                      <a:pt x="20007" y="5297"/>
                      <a:pt x="35156" y="27206"/>
                    </a:cubicBezTo>
                    <a:cubicBezTo>
                      <a:pt x="75148" y="85280"/>
                      <a:pt x="92008" y="131787"/>
                      <a:pt x="92008" y="131787"/>
                    </a:cubicBezTo>
                    <a:cubicBezTo>
                      <a:pt x="92008" y="131787"/>
                      <a:pt x="80768" y="120302"/>
                      <a:pt x="62279" y="134393"/>
                    </a:cubicBezTo>
                    <a:cubicBezTo>
                      <a:pt x="48269" y="144981"/>
                      <a:pt x="51935" y="165425"/>
                      <a:pt x="51935" y="165425"/>
                    </a:cubicBezTo>
                    <a:cubicBezTo>
                      <a:pt x="51935" y="165425"/>
                      <a:pt x="39880" y="160864"/>
                      <a:pt x="29943" y="168032"/>
                    </a:cubicBezTo>
                    <a:cubicBezTo>
                      <a:pt x="15771" y="178376"/>
                      <a:pt x="19599" y="192548"/>
                      <a:pt x="19599" y="192548"/>
                    </a:cubicBezTo>
                    <a:cubicBezTo>
                      <a:pt x="19599" y="192548"/>
                      <a:pt x="-2392" y="200285"/>
                      <a:pt x="215" y="218367"/>
                    </a:cubicBezTo>
                    <a:cubicBezTo>
                      <a:pt x="1436" y="226756"/>
                      <a:pt x="11454" y="250458"/>
                      <a:pt x="24649" y="275544"/>
                    </a:cubicBezTo>
                    <a:cubicBezTo>
                      <a:pt x="50387" y="280187"/>
                      <a:pt x="76858" y="281001"/>
                      <a:pt x="103655" y="277254"/>
                    </a:cubicBezTo>
                    <a:cubicBezTo>
                      <a:pt x="144053" y="271553"/>
                      <a:pt x="181031" y="256078"/>
                      <a:pt x="213366" y="233679"/>
                    </a:cubicBezTo>
                    <a:cubicBezTo>
                      <a:pt x="239267" y="184973"/>
                      <a:pt x="290662" y="144656"/>
                      <a:pt x="290662" y="144656"/>
                    </a:cubicBezTo>
                    <a:close/>
                  </a:path>
                </a:pathLst>
              </a:custGeom>
              <a:solidFill>
                <a:srgbClr val="E2A479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7" name="Freeform: Shape 41">
                <a:extLst>
                  <a:ext uri="{FF2B5EF4-FFF2-40B4-BE49-F238E27FC236}">
                    <a16:creationId xmlns:a16="http://schemas.microsoft.com/office/drawing/2014/main" id="{AA2F2EF4-DD6F-EE08-18F2-4793BDAB7D0B}"/>
                  </a:ext>
                </a:extLst>
              </p:cNvPr>
              <p:cNvSpPr/>
              <p:nvPr/>
            </p:nvSpPr>
            <p:spPr>
              <a:xfrm>
                <a:off x="5447120" y="3726607"/>
                <a:ext cx="386338" cy="682711"/>
              </a:xfrm>
              <a:custGeom>
                <a:avLst/>
                <a:gdLst>
                  <a:gd name="connsiteX0" fmla="*/ 356966 w 386338"/>
                  <a:gd name="connsiteY0" fmla="*/ 4975 h 682711"/>
                  <a:gd name="connsiteX1" fmla="*/ 386044 w 386338"/>
                  <a:gd name="connsiteY1" fmla="*/ 157447 h 682711"/>
                  <a:gd name="connsiteX2" fmla="*/ 243834 w 386338"/>
                  <a:gd name="connsiteY2" fmla="*/ 594258 h 682711"/>
                  <a:gd name="connsiteX3" fmla="*/ 9587 w 386338"/>
                  <a:gd name="connsiteY3" fmla="*/ 508981 h 682711"/>
                  <a:gd name="connsiteX4" fmla="*/ 179734 w 386338"/>
                  <a:gd name="connsiteY4" fmla="*/ 150769 h 682711"/>
                  <a:gd name="connsiteX5" fmla="*/ 255807 w 386338"/>
                  <a:gd name="connsiteY5" fmla="*/ 32342 h 682711"/>
                  <a:gd name="connsiteX6" fmla="*/ 356966 w 386338"/>
                  <a:gd name="connsiteY6" fmla="*/ 4975 h 68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6338" h="682711">
                    <a:moveTo>
                      <a:pt x="356966" y="4975"/>
                    </a:moveTo>
                    <a:cubicBezTo>
                      <a:pt x="383763" y="30306"/>
                      <a:pt x="387591" y="117130"/>
                      <a:pt x="386044" y="157447"/>
                    </a:cubicBezTo>
                    <a:cubicBezTo>
                      <a:pt x="380424" y="306825"/>
                      <a:pt x="326097" y="476076"/>
                      <a:pt x="243834" y="594258"/>
                    </a:cubicBezTo>
                    <a:cubicBezTo>
                      <a:pt x="127362" y="761636"/>
                      <a:pt x="-42215" y="667807"/>
                      <a:pt x="9587" y="508981"/>
                    </a:cubicBezTo>
                    <a:cubicBezTo>
                      <a:pt x="40944" y="412790"/>
                      <a:pt x="107977" y="384771"/>
                      <a:pt x="179734" y="150769"/>
                    </a:cubicBezTo>
                    <a:cubicBezTo>
                      <a:pt x="194476" y="102877"/>
                      <a:pt x="223960" y="57510"/>
                      <a:pt x="255807" y="32342"/>
                    </a:cubicBezTo>
                    <a:cubicBezTo>
                      <a:pt x="274459" y="17763"/>
                      <a:pt x="339292" y="-11722"/>
                      <a:pt x="356966" y="4975"/>
                    </a:cubicBezTo>
                    <a:close/>
                  </a:path>
                </a:pathLst>
              </a:custGeom>
              <a:solidFill>
                <a:srgbClr val="243F47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8" name="Freeform: Shape 42">
                <a:extLst>
                  <a:ext uri="{FF2B5EF4-FFF2-40B4-BE49-F238E27FC236}">
                    <a16:creationId xmlns:a16="http://schemas.microsoft.com/office/drawing/2014/main" id="{1D9A8744-86AE-AC3C-1DF9-4135197A5217}"/>
                  </a:ext>
                </a:extLst>
              </p:cNvPr>
              <p:cNvSpPr/>
              <p:nvPr/>
            </p:nvSpPr>
            <p:spPr>
              <a:xfrm>
                <a:off x="5441975" y="3666095"/>
                <a:ext cx="389736" cy="720692"/>
              </a:xfrm>
              <a:custGeom>
                <a:avLst/>
                <a:gdLst>
                  <a:gd name="connsiteX0" fmla="*/ 348754 w 389736"/>
                  <a:gd name="connsiteY0" fmla="*/ 12464 h 720692"/>
                  <a:gd name="connsiteX1" fmla="*/ 389641 w 389736"/>
                  <a:gd name="connsiteY1" fmla="*/ 109714 h 720692"/>
                  <a:gd name="connsiteX2" fmla="*/ 202227 w 389736"/>
                  <a:gd name="connsiteY2" fmla="*/ 639621 h 720692"/>
                  <a:gd name="connsiteX3" fmla="*/ 10578 w 389736"/>
                  <a:gd name="connsiteY3" fmla="*/ 547991 h 720692"/>
                  <a:gd name="connsiteX4" fmla="*/ 190987 w 389736"/>
                  <a:gd name="connsiteY4" fmla="*/ 129424 h 720692"/>
                  <a:gd name="connsiteX5" fmla="*/ 267060 w 389736"/>
                  <a:gd name="connsiteY5" fmla="*/ 10997 h 720692"/>
                  <a:gd name="connsiteX6" fmla="*/ 348754 w 389736"/>
                  <a:gd name="connsiteY6" fmla="*/ 12464 h 720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736" h="720692">
                    <a:moveTo>
                      <a:pt x="348754" y="12464"/>
                    </a:moveTo>
                    <a:cubicBezTo>
                      <a:pt x="375551" y="37876"/>
                      <a:pt x="391107" y="69478"/>
                      <a:pt x="389641" y="109714"/>
                    </a:cubicBezTo>
                    <a:cubicBezTo>
                      <a:pt x="384021" y="259091"/>
                      <a:pt x="313975" y="453265"/>
                      <a:pt x="202227" y="639621"/>
                    </a:cubicBezTo>
                    <a:cubicBezTo>
                      <a:pt x="109212" y="794699"/>
                      <a:pt x="-41224" y="706816"/>
                      <a:pt x="10578" y="547991"/>
                    </a:cubicBezTo>
                    <a:cubicBezTo>
                      <a:pt x="41936" y="451799"/>
                      <a:pt x="119231" y="363427"/>
                      <a:pt x="190987" y="129424"/>
                    </a:cubicBezTo>
                    <a:cubicBezTo>
                      <a:pt x="205729" y="81532"/>
                      <a:pt x="235214" y="36165"/>
                      <a:pt x="267060" y="10997"/>
                    </a:cubicBezTo>
                    <a:cubicBezTo>
                      <a:pt x="285631" y="-3582"/>
                      <a:pt x="331161" y="-4233"/>
                      <a:pt x="348754" y="12464"/>
                    </a:cubicBezTo>
                    <a:close/>
                  </a:path>
                </a:pathLst>
              </a:custGeom>
              <a:solidFill>
                <a:srgbClr val="243F47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39" name="Freeform: Shape 43">
                <a:extLst>
                  <a:ext uri="{FF2B5EF4-FFF2-40B4-BE49-F238E27FC236}">
                    <a16:creationId xmlns:a16="http://schemas.microsoft.com/office/drawing/2014/main" id="{B519B11B-5119-5F2E-521C-4C5C7CD9B215}"/>
                  </a:ext>
                </a:extLst>
              </p:cNvPr>
              <p:cNvSpPr/>
              <p:nvPr/>
            </p:nvSpPr>
            <p:spPr>
              <a:xfrm>
                <a:off x="5452960" y="3885602"/>
                <a:ext cx="185566" cy="492555"/>
              </a:xfrm>
              <a:custGeom>
                <a:avLst/>
                <a:gdLst>
                  <a:gd name="connsiteX0" fmla="*/ 149622 w 185566"/>
                  <a:gd name="connsiteY0" fmla="*/ 0 h 492555"/>
                  <a:gd name="connsiteX1" fmla="*/ 0 w 185566"/>
                  <a:gd name="connsiteY1" fmla="*/ 327180 h 492555"/>
                  <a:gd name="connsiteX2" fmla="*/ 20688 w 185566"/>
                  <a:gd name="connsiteY2" fmla="*/ 432738 h 492555"/>
                  <a:gd name="connsiteX3" fmla="*/ 160210 w 185566"/>
                  <a:gd name="connsiteY3" fmla="*/ 421498 h 492555"/>
                  <a:gd name="connsiteX4" fmla="*/ 181387 w 185566"/>
                  <a:gd name="connsiteY4" fmla="*/ 217143 h 492555"/>
                  <a:gd name="connsiteX5" fmla="*/ 149622 w 185566"/>
                  <a:gd name="connsiteY5" fmla="*/ 0 h 49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566" h="492555">
                    <a:moveTo>
                      <a:pt x="149622" y="0"/>
                    </a:moveTo>
                    <a:cubicBezTo>
                      <a:pt x="87802" y="167866"/>
                      <a:pt x="27204" y="244999"/>
                      <a:pt x="0" y="327180"/>
                    </a:cubicBezTo>
                    <a:cubicBezTo>
                      <a:pt x="6679" y="371733"/>
                      <a:pt x="13602" y="409281"/>
                      <a:pt x="20688" y="432738"/>
                    </a:cubicBezTo>
                    <a:cubicBezTo>
                      <a:pt x="58236" y="557762"/>
                      <a:pt x="131785" y="452937"/>
                      <a:pt x="160210" y="421498"/>
                    </a:cubicBezTo>
                    <a:cubicBezTo>
                      <a:pt x="183667" y="395516"/>
                      <a:pt x="191161" y="290854"/>
                      <a:pt x="181387" y="217143"/>
                    </a:cubicBezTo>
                    <a:cubicBezTo>
                      <a:pt x="171450" y="142454"/>
                      <a:pt x="159803" y="65078"/>
                      <a:pt x="149622" y="0"/>
                    </a:cubicBezTo>
                    <a:close/>
                  </a:path>
                </a:pathLst>
              </a:custGeom>
              <a:solidFill>
                <a:srgbClr val="152429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0" name="Freeform: Shape 44">
                <a:extLst>
                  <a:ext uri="{FF2B5EF4-FFF2-40B4-BE49-F238E27FC236}">
                    <a16:creationId xmlns:a16="http://schemas.microsoft.com/office/drawing/2014/main" id="{DC5D8200-D746-E86F-0D45-F35DA522C65A}"/>
                  </a:ext>
                </a:extLst>
              </p:cNvPr>
              <p:cNvSpPr/>
              <p:nvPr/>
            </p:nvSpPr>
            <p:spPr>
              <a:xfrm>
                <a:off x="5160722" y="4304528"/>
                <a:ext cx="572563" cy="279580"/>
              </a:xfrm>
              <a:custGeom>
                <a:avLst/>
                <a:gdLst>
                  <a:gd name="connsiteX0" fmla="*/ 553364 w 572563"/>
                  <a:gd name="connsiteY0" fmla="*/ 162945 h 279580"/>
                  <a:gd name="connsiteX1" fmla="*/ 571201 w 572563"/>
                  <a:gd name="connsiteY1" fmla="*/ 130529 h 279580"/>
                  <a:gd name="connsiteX2" fmla="*/ 540658 w 572563"/>
                  <a:gd name="connsiteY2" fmla="*/ 120999 h 279580"/>
                  <a:gd name="connsiteX3" fmla="*/ 555726 w 572563"/>
                  <a:gd name="connsiteY3" fmla="*/ 93469 h 279580"/>
                  <a:gd name="connsiteX4" fmla="*/ 527056 w 572563"/>
                  <a:gd name="connsiteY4" fmla="*/ 78727 h 279580"/>
                  <a:gd name="connsiteX5" fmla="*/ 361470 w 572563"/>
                  <a:gd name="connsiteY5" fmla="*/ 93388 h 279580"/>
                  <a:gd name="connsiteX6" fmla="*/ 399181 w 572563"/>
                  <a:gd name="connsiteY6" fmla="*/ 34419 h 279580"/>
                  <a:gd name="connsiteX7" fmla="*/ 399588 w 572563"/>
                  <a:gd name="connsiteY7" fmla="*/ 2817 h 279580"/>
                  <a:gd name="connsiteX8" fmla="*/ 369371 w 572563"/>
                  <a:gd name="connsiteY8" fmla="*/ 10717 h 279580"/>
                  <a:gd name="connsiteX9" fmla="*/ 278474 w 572563"/>
                  <a:gd name="connsiteY9" fmla="*/ 87442 h 279580"/>
                  <a:gd name="connsiteX10" fmla="*/ 278067 w 572563"/>
                  <a:gd name="connsiteY10" fmla="*/ 82881 h 279580"/>
                  <a:gd name="connsiteX11" fmla="*/ 251758 w 572563"/>
                  <a:gd name="connsiteY11" fmla="*/ 86953 h 279580"/>
                  <a:gd name="connsiteX12" fmla="*/ 251596 w 572563"/>
                  <a:gd name="connsiteY12" fmla="*/ 79705 h 279580"/>
                  <a:gd name="connsiteX13" fmla="*/ 0 w 572563"/>
                  <a:gd name="connsiteY13" fmla="*/ 61786 h 279580"/>
                  <a:gd name="connsiteX14" fmla="*/ 4398 w 572563"/>
                  <a:gd name="connsiteY14" fmla="*/ 216783 h 279580"/>
                  <a:gd name="connsiteX15" fmla="*/ 6923 w 572563"/>
                  <a:gd name="connsiteY15" fmla="*/ 279580 h 279580"/>
                  <a:gd name="connsiteX16" fmla="*/ 266419 w 572563"/>
                  <a:gd name="connsiteY16" fmla="*/ 246675 h 279580"/>
                  <a:gd name="connsiteX17" fmla="*/ 265768 w 572563"/>
                  <a:gd name="connsiteY17" fmla="*/ 240403 h 279580"/>
                  <a:gd name="connsiteX18" fmla="*/ 292809 w 572563"/>
                  <a:gd name="connsiteY18" fmla="*/ 238204 h 279580"/>
                  <a:gd name="connsiteX19" fmla="*/ 291750 w 572563"/>
                  <a:gd name="connsiteY19" fmla="*/ 227534 h 279580"/>
                  <a:gd name="connsiteX20" fmla="*/ 391118 w 572563"/>
                  <a:gd name="connsiteY20" fmla="*/ 247733 h 279580"/>
                  <a:gd name="connsiteX21" fmla="*/ 530314 w 572563"/>
                  <a:gd name="connsiteY21" fmla="*/ 228675 h 279580"/>
                  <a:gd name="connsiteX22" fmla="*/ 549943 w 572563"/>
                  <a:gd name="connsiteY22" fmla="*/ 199597 h 279580"/>
                  <a:gd name="connsiteX23" fmla="*/ 566396 w 572563"/>
                  <a:gd name="connsiteY23" fmla="*/ 175163 h 279580"/>
                  <a:gd name="connsiteX24" fmla="*/ 553364 w 572563"/>
                  <a:gd name="connsiteY24" fmla="*/ 162945 h 27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2563" h="279580">
                    <a:moveTo>
                      <a:pt x="553364" y="162945"/>
                    </a:moveTo>
                    <a:cubicBezTo>
                      <a:pt x="553364" y="162945"/>
                      <a:pt x="578613" y="150158"/>
                      <a:pt x="571201" y="130529"/>
                    </a:cubicBezTo>
                    <a:cubicBezTo>
                      <a:pt x="564848" y="113831"/>
                      <a:pt x="540658" y="120999"/>
                      <a:pt x="540658" y="120999"/>
                    </a:cubicBezTo>
                    <a:cubicBezTo>
                      <a:pt x="540658" y="120999"/>
                      <a:pt x="559961" y="110818"/>
                      <a:pt x="555726" y="93469"/>
                    </a:cubicBezTo>
                    <a:cubicBezTo>
                      <a:pt x="551817" y="77668"/>
                      <a:pt x="536260" y="76935"/>
                      <a:pt x="527056" y="78727"/>
                    </a:cubicBezTo>
                    <a:cubicBezTo>
                      <a:pt x="408955" y="100881"/>
                      <a:pt x="365380" y="91352"/>
                      <a:pt x="361470" y="93388"/>
                    </a:cubicBezTo>
                    <a:cubicBezTo>
                      <a:pt x="359760" y="94284"/>
                      <a:pt x="389733" y="45903"/>
                      <a:pt x="399181" y="34419"/>
                    </a:cubicBezTo>
                    <a:cubicBezTo>
                      <a:pt x="408548" y="22935"/>
                      <a:pt x="410177" y="11369"/>
                      <a:pt x="399588" y="2817"/>
                    </a:cubicBezTo>
                    <a:cubicBezTo>
                      <a:pt x="387778" y="-6631"/>
                      <a:pt x="369371" y="10717"/>
                      <a:pt x="369371" y="10717"/>
                    </a:cubicBezTo>
                    <a:cubicBezTo>
                      <a:pt x="369371" y="10717"/>
                      <a:pt x="308854" y="54862"/>
                      <a:pt x="278474" y="87442"/>
                    </a:cubicBezTo>
                    <a:lnTo>
                      <a:pt x="278067" y="82881"/>
                    </a:lnTo>
                    <a:lnTo>
                      <a:pt x="251758" y="86953"/>
                    </a:lnTo>
                    <a:cubicBezTo>
                      <a:pt x="251596" y="83370"/>
                      <a:pt x="251514" y="80845"/>
                      <a:pt x="251596" y="79705"/>
                    </a:cubicBezTo>
                    <a:lnTo>
                      <a:pt x="0" y="61786"/>
                    </a:lnTo>
                    <a:cubicBezTo>
                      <a:pt x="3095" y="144049"/>
                      <a:pt x="4398" y="216783"/>
                      <a:pt x="4398" y="216783"/>
                    </a:cubicBezTo>
                    <a:lnTo>
                      <a:pt x="6923" y="279580"/>
                    </a:lnTo>
                    <a:cubicBezTo>
                      <a:pt x="118182" y="270947"/>
                      <a:pt x="266419" y="246675"/>
                      <a:pt x="266419" y="246675"/>
                    </a:cubicBezTo>
                    <a:cubicBezTo>
                      <a:pt x="266419" y="246675"/>
                      <a:pt x="266175" y="244394"/>
                      <a:pt x="265768" y="240403"/>
                    </a:cubicBezTo>
                    <a:lnTo>
                      <a:pt x="292809" y="238204"/>
                    </a:lnTo>
                    <a:lnTo>
                      <a:pt x="291750" y="227534"/>
                    </a:lnTo>
                    <a:cubicBezTo>
                      <a:pt x="322293" y="236820"/>
                      <a:pt x="368638" y="246267"/>
                      <a:pt x="391118" y="247733"/>
                    </a:cubicBezTo>
                    <a:cubicBezTo>
                      <a:pt x="436485" y="250747"/>
                      <a:pt x="488042" y="248467"/>
                      <a:pt x="530314" y="228675"/>
                    </a:cubicBezTo>
                    <a:cubicBezTo>
                      <a:pt x="558984" y="215317"/>
                      <a:pt x="549943" y="199597"/>
                      <a:pt x="549943" y="199597"/>
                    </a:cubicBezTo>
                    <a:cubicBezTo>
                      <a:pt x="549943" y="199597"/>
                      <a:pt x="570468" y="189986"/>
                      <a:pt x="566396" y="175163"/>
                    </a:cubicBezTo>
                    <a:cubicBezTo>
                      <a:pt x="563219" y="163434"/>
                      <a:pt x="553364" y="162945"/>
                      <a:pt x="553364" y="162945"/>
                    </a:cubicBezTo>
                    <a:close/>
                  </a:path>
                </a:pathLst>
              </a:custGeom>
              <a:solidFill>
                <a:srgbClr val="0D2528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1" name="Freeform: Shape 45">
                <a:extLst>
                  <a:ext uri="{FF2B5EF4-FFF2-40B4-BE49-F238E27FC236}">
                    <a16:creationId xmlns:a16="http://schemas.microsoft.com/office/drawing/2014/main" id="{411A9A44-68EE-657C-313E-8AB11DAB0E9B}"/>
                  </a:ext>
                </a:extLst>
              </p:cNvPr>
              <p:cNvSpPr/>
              <p:nvPr/>
            </p:nvSpPr>
            <p:spPr>
              <a:xfrm>
                <a:off x="5408815" y="4275369"/>
                <a:ext cx="324388" cy="248896"/>
              </a:xfrm>
              <a:custGeom>
                <a:avLst/>
                <a:gdLst>
                  <a:gd name="connsiteX0" fmla="*/ 326 w 324388"/>
                  <a:gd name="connsiteY0" fmla="*/ 157895 h 248896"/>
                  <a:gd name="connsiteX1" fmla="*/ 22154 w 324388"/>
                  <a:gd name="connsiteY1" fmla="*/ 96727 h 248896"/>
                  <a:gd name="connsiteX2" fmla="*/ 121196 w 324388"/>
                  <a:gd name="connsiteY2" fmla="*/ 10717 h 248896"/>
                  <a:gd name="connsiteX3" fmla="*/ 151413 w 324388"/>
                  <a:gd name="connsiteY3" fmla="*/ 2817 h 248896"/>
                  <a:gd name="connsiteX4" fmla="*/ 151006 w 324388"/>
                  <a:gd name="connsiteY4" fmla="*/ 34419 h 248896"/>
                  <a:gd name="connsiteX5" fmla="*/ 113295 w 324388"/>
                  <a:gd name="connsiteY5" fmla="*/ 93388 h 248896"/>
                  <a:gd name="connsiteX6" fmla="*/ 278881 w 324388"/>
                  <a:gd name="connsiteY6" fmla="*/ 78727 h 248896"/>
                  <a:gd name="connsiteX7" fmla="*/ 307551 w 324388"/>
                  <a:gd name="connsiteY7" fmla="*/ 93470 h 248896"/>
                  <a:gd name="connsiteX8" fmla="*/ 292483 w 324388"/>
                  <a:gd name="connsiteY8" fmla="*/ 120999 h 248896"/>
                  <a:gd name="connsiteX9" fmla="*/ 323026 w 324388"/>
                  <a:gd name="connsiteY9" fmla="*/ 130610 h 248896"/>
                  <a:gd name="connsiteX10" fmla="*/ 305189 w 324388"/>
                  <a:gd name="connsiteY10" fmla="*/ 163027 h 248896"/>
                  <a:gd name="connsiteX11" fmla="*/ 318221 w 324388"/>
                  <a:gd name="connsiteY11" fmla="*/ 175244 h 248896"/>
                  <a:gd name="connsiteX12" fmla="*/ 301768 w 324388"/>
                  <a:gd name="connsiteY12" fmla="*/ 199679 h 248896"/>
                  <a:gd name="connsiteX13" fmla="*/ 282139 w 324388"/>
                  <a:gd name="connsiteY13" fmla="*/ 228756 h 248896"/>
                  <a:gd name="connsiteX14" fmla="*/ 142942 w 324388"/>
                  <a:gd name="connsiteY14" fmla="*/ 247815 h 248896"/>
                  <a:gd name="connsiteX15" fmla="*/ 16778 w 324388"/>
                  <a:gd name="connsiteY15" fmla="*/ 216864 h 248896"/>
                  <a:gd name="connsiteX16" fmla="*/ 326 w 324388"/>
                  <a:gd name="connsiteY16" fmla="*/ 157895 h 24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4388" h="248896">
                    <a:moveTo>
                      <a:pt x="326" y="157895"/>
                    </a:moveTo>
                    <a:cubicBezTo>
                      <a:pt x="-1141" y="137452"/>
                      <a:pt x="1710" y="122628"/>
                      <a:pt x="22154" y="96727"/>
                    </a:cubicBezTo>
                    <a:cubicBezTo>
                      <a:pt x="47973" y="64148"/>
                      <a:pt x="121196" y="10717"/>
                      <a:pt x="121196" y="10717"/>
                    </a:cubicBezTo>
                    <a:cubicBezTo>
                      <a:pt x="121196" y="10717"/>
                      <a:pt x="139603" y="-6631"/>
                      <a:pt x="151413" y="2817"/>
                    </a:cubicBezTo>
                    <a:cubicBezTo>
                      <a:pt x="162083" y="11369"/>
                      <a:pt x="160373" y="22935"/>
                      <a:pt x="151006" y="34419"/>
                    </a:cubicBezTo>
                    <a:cubicBezTo>
                      <a:pt x="141558" y="45903"/>
                      <a:pt x="111585" y="94284"/>
                      <a:pt x="113295" y="93388"/>
                    </a:cubicBezTo>
                    <a:cubicBezTo>
                      <a:pt x="117205" y="91352"/>
                      <a:pt x="160861" y="100881"/>
                      <a:pt x="278881" y="78727"/>
                    </a:cubicBezTo>
                    <a:cubicBezTo>
                      <a:pt x="288085" y="77017"/>
                      <a:pt x="303641" y="77668"/>
                      <a:pt x="307551" y="93470"/>
                    </a:cubicBezTo>
                    <a:cubicBezTo>
                      <a:pt x="311786" y="110737"/>
                      <a:pt x="292483" y="120999"/>
                      <a:pt x="292483" y="120999"/>
                    </a:cubicBezTo>
                    <a:cubicBezTo>
                      <a:pt x="292483" y="120999"/>
                      <a:pt x="316754" y="113832"/>
                      <a:pt x="323026" y="130610"/>
                    </a:cubicBezTo>
                    <a:cubicBezTo>
                      <a:pt x="330438" y="150321"/>
                      <a:pt x="305189" y="163027"/>
                      <a:pt x="305189" y="163027"/>
                    </a:cubicBezTo>
                    <a:cubicBezTo>
                      <a:pt x="305189" y="163027"/>
                      <a:pt x="315044" y="163597"/>
                      <a:pt x="318221" y="175244"/>
                    </a:cubicBezTo>
                    <a:cubicBezTo>
                      <a:pt x="322293" y="190149"/>
                      <a:pt x="301768" y="199679"/>
                      <a:pt x="301768" y="199679"/>
                    </a:cubicBezTo>
                    <a:cubicBezTo>
                      <a:pt x="301768" y="199679"/>
                      <a:pt x="310890" y="215398"/>
                      <a:pt x="282139" y="228756"/>
                    </a:cubicBezTo>
                    <a:cubicBezTo>
                      <a:pt x="239867" y="248467"/>
                      <a:pt x="188310" y="250829"/>
                      <a:pt x="142942" y="247815"/>
                    </a:cubicBezTo>
                    <a:cubicBezTo>
                      <a:pt x="111259" y="245698"/>
                      <a:pt x="31928" y="227697"/>
                      <a:pt x="16778" y="216864"/>
                    </a:cubicBezTo>
                    <a:cubicBezTo>
                      <a:pt x="-4561" y="201552"/>
                      <a:pt x="1710" y="176792"/>
                      <a:pt x="326" y="157895"/>
                    </a:cubicBezTo>
                    <a:close/>
                  </a:path>
                </a:pathLst>
              </a:custGeom>
              <a:solidFill>
                <a:srgbClr val="E8AD85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2" name="Freeform: Shape 46">
                <a:extLst>
                  <a:ext uri="{FF2B5EF4-FFF2-40B4-BE49-F238E27FC236}">
                    <a16:creationId xmlns:a16="http://schemas.microsoft.com/office/drawing/2014/main" id="{47DDAA0B-96CD-3F0B-6DAC-1AD312FCE00D}"/>
                  </a:ext>
                </a:extLst>
              </p:cNvPr>
              <p:cNvSpPr/>
              <p:nvPr/>
            </p:nvSpPr>
            <p:spPr>
              <a:xfrm>
                <a:off x="5401810" y="4358251"/>
                <a:ext cx="51720" cy="159639"/>
              </a:xfrm>
              <a:custGeom>
                <a:avLst/>
                <a:gdLst>
                  <a:gd name="connsiteX0" fmla="*/ 3095 w 51720"/>
                  <a:gd name="connsiteY0" fmla="*/ 5294 h 159639"/>
                  <a:gd name="connsiteX1" fmla="*/ 36978 w 51720"/>
                  <a:gd name="connsiteY1" fmla="*/ 0 h 159639"/>
                  <a:gd name="connsiteX2" fmla="*/ 51720 w 51720"/>
                  <a:gd name="connsiteY2" fmla="*/ 155404 h 159639"/>
                  <a:gd name="connsiteX3" fmla="*/ 0 w 51720"/>
                  <a:gd name="connsiteY3" fmla="*/ 159640 h 15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720" h="159639">
                    <a:moveTo>
                      <a:pt x="3095" y="5294"/>
                    </a:moveTo>
                    <a:lnTo>
                      <a:pt x="36978" y="0"/>
                    </a:lnTo>
                    <a:lnTo>
                      <a:pt x="51720" y="155404"/>
                    </a:lnTo>
                    <a:lnTo>
                      <a:pt x="0" y="159640"/>
                    </a:lnTo>
                    <a:close/>
                  </a:path>
                </a:pathLst>
              </a:custGeom>
              <a:solidFill>
                <a:srgbClr val="FFFFFF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3" name="Freeform: Shape 47">
                <a:extLst>
                  <a:ext uri="{FF2B5EF4-FFF2-40B4-BE49-F238E27FC236}">
                    <a16:creationId xmlns:a16="http://schemas.microsoft.com/office/drawing/2014/main" id="{51172BD9-EA39-6F1C-847B-9BB0777E3274}"/>
                  </a:ext>
                </a:extLst>
              </p:cNvPr>
              <p:cNvSpPr/>
              <p:nvPr/>
            </p:nvSpPr>
            <p:spPr>
              <a:xfrm>
                <a:off x="4906223" y="4320214"/>
                <a:ext cx="520836" cy="237832"/>
              </a:xfrm>
              <a:custGeom>
                <a:avLst/>
                <a:gdLst>
                  <a:gd name="connsiteX0" fmla="*/ 506094 w 520836"/>
                  <a:gd name="connsiteY0" fmla="*/ 34860 h 237832"/>
                  <a:gd name="connsiteX1" fmla="*/ 15609 w 520836"/>
                  <a:gd name="connsiteY1" fmla="*/ 0 h 237832"/>
                  <a:gd name="connsiteX2" fmla="*/ 7138 w 520836"/>
                  <a:gd name="connsiteY2" fmla="*/ 142699 h 237832"/>
                  <a:gd name="connsiteX3" fmla="*/ 197403 w 520836"/>
                  <a:gd name="connsiteY3" fmla="*/ 237831 h 237832"/>
                  <a:gd name="connsiteX4" fmla="*/ 520836 w 520836"/>
                  <a:gd name="connsiteY4" fmla="*/ 201912 h 237832"/>
                  <a:gd name="connsiteX5" fmla="*/ 506094 w 520836"/>
                  <a:gd name="connsiteY5" fmla="*/ 34860 h 23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0836" h="237832">
                    <a:moveTo>
                      <a:pt x="506094" y="34860"/>
                    </a:moveTo>
                    <a:lnTo>
                      <a:pt x="15609" y="0"/>
                    </a:lnTo>
                    <a:cubicBezTo>
                      <a:pt x="15609" y="0"/>
                      <a:pt x="-12898" y="81367"/>
                      <a:pt x="7138" y="142699"/>
                    </a:cubicBezTo>
                    <a:cubicBezTo>
                      <a:pt x="30107" y="212908"/>
                      <a:pt x="109275" y="238076"/>
                      <a:pt x="197403" y="237831"/>
                    </a:cubicBezTo>
                    <a:cubicBezTo>
                      <a:pt x="303124" y="237505"/>
                      <a:pt x="520836" y="201912"/>
                      <a:pt x="520836" y="201912"/>
                    </a:cubicBezTo>
                    <a:cubicBezTo>
                      <a:pt x="520836" y="201912"/>
                      <a:pt x="505035" y="46508"/>
                      <a:pt x="506094" y="34860"/>
                    </a:cubicBezTo>
                    <a:close/>
                  </a:path>
                </a:pathLst>
              </a:custGeom>
              <a:solidFill>
                <a:srgbClr val="243F47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4" name="Freeform: Shape 48">
                <a:extLst>
                  <a:ext uri="{FF2B5EF4-FFF2-40B4-BE49-F238E27FC236}">
                    <a16:creationId xmlns:a16="http://schemas.microsoft.com/office/drawing/2014/main" id="{009AE2AC-6603-4A70-D679-C926A425A5BD}"/>
                  </a:ext>
                </a:extLst>
              </p:cNvPr>
              <p:cNvSpPr/>
              <p:nvPr/>
            </p:nvSpPr>
            <p:spPr>
              <a:xfrm>
                <a:off x="5300273" y="3354716"/>
                <a:ext cx="291000" cy="452206"/>
              </a:xfrm>
              <a:custGeom>
                <a:avLst/>
                <a:gdLst>
                  <a:gd name="connsiteX0" fmla="*/ 224281 w 291000"/>
                  <a:gd name="connsiteY0" fmla="*/ 436324 h 452206"/>
                  <a:gd name="connsiteX1" fmla="*/ 200335 w 291000"/>
                  <a:gd name="connsiteY1" fmla="*/ 268621 h 452206"/>
                  <a:gd name="connsiteX2" fmla="*/ 290662 w 291000"/>
                  <a:gd name="connsiteY2" fmla="*/ 144656 h 452206"/>
                  <a:gd name="connsiteX3" fmla="*/ 266146 w 291000"/>
                  <a:gd name="connsiteY3" fmla="*/ 127877 h 452206"/>
                  <a:gd name="connsiteX4" fmla="*/ 187384 w 291000"/>
                  <a:gd name="connsiteY4" fmla="*/ 187253 h 452206"/>
                  <a:gd name="connsiteX5" fmla="*/ 88017 w 291000"/>
                  <a:gd name="connsiteY5" fmla="*/ 32338 h 452206"/>
                  <a:gd name="connsiteX6" fmla="*/ 49328 w 291000"/>
                  <a:gd name="connsiteY6" fmla="*/ 84 h 452206"/>
                  <a:gd name="connsiteX7" fmla="*/ 35156 w 291000"/>
                  <a:gd name="connsiteY7" fmla="*/ 27206 h 452206"/>
                  <a:gd name="connsiteX8" fmla="*/ 92008 w 291000"/>
                  <a:gd name="connsiteY8" fmla="*/ 131787 h 452206"/>
                  <a:gd name="connsiteX9" fmla="*/ 62279 w 291000"/>
                  <a:gd name="connsiteY9" fmla="*/ 134393 h 452206"/>
                  <a:gd name="connsiteX10" fmla="*/ 51935 w 291000"/>
                  <a:gd name="connsiteY10" fmla="*/ 165425 h 452206"/>
                  <a:gd name="connsiteX11" fmla="*/ 29944 w 291000"/>
                  <a:gd name="connsiteY11" fmla="*/ 168031 h 452206"/>
                  <a:gd name="connsiteX12" fmla="*/ 19599 w 291000"/>
                  <a:gd name="connsiteY12" fmla="*/ 192547 h 452206"/>
                  <a:gd name="connsiteX13" fmla="*/ 215 w 291000"/>
                  <a:gd name="connsiteY13" fmla="*/ 218367 h 452206"/>
                  <a:gd name="connsiteX14" fmla="*/ 48025 w 291000"/>
                  <a:gd name="connsiteY14" fmla="*/ 315209 h 452206"/>
                  <a:gd name="connsiteX15" fmla="*/ 108705 w 291000"/>
                  <a:gd name="connsiteY15" fmla="*/ 359111 h 452206"/>
                  <a:gd name="connsiteX16" fmla="*/ 130940 w 291000"/>
                  <a:gd name="connsiteY16" fmla="*/ 452207 h 452206"/>
                  <a:gd name="connsiteX17" fmla="*/ 224281 w 291000"/>
                  <a:gd name="connsiteY17" fmla="*/ 436324 h 452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1000" h="452206">
                    <a:moveTo>
                      <a:pt x="224281" y="436324"/>
                    </a:moveTo>
                    <a:cubicBezTo>
                      <a:pt x="224281" y="436324"/>
                      <a:pt x="193819" y="302259"/>
                      <a:pt x="200335" y="268621"/>
                    </a:cubicBezTo>
                    <a:cubicBezTo>
                      <a:pt x="212389" y="206068"/>
                      <a:pt x="290662" y="144656"/>
                      <a:pt x="290662" y="144656"/>
                    </a:cubicBezTo>
                    <a:cubicBezTo>
                      <a:pt x="290662" y="144656"/>
                      <a:pt x="295793" y="121443"/>
                      <a:pt x="266146" y="127877"/>
                    </a:cubicBezTo>
                    <a:cubicBezTo>
                      <a:pt x="236417" y="134311"/>
                      <a:pt x="187384" y="187253"/>
                      <a:pt x="187384" y="187253"/>
                    </a:cubicBezTo>
                    <a:cubicBezTo>
                      <a:pt x="187384" y="187253"/>
                      <a:pt x="143484" y="100755"/>
                      <a:pt x="88017" y="32338"/>
                    </a:cubicBezTo>
                    <a:cubicBezTo>
                      <a:pt x="68306" y="8066"/>
                      <a:pt x="61790" y="1550"/>
                      <a:pt x="49328" y="84"/>
                    </a:cubicBezTo>
                    <a:cubicBezTo>
                      <a:pt x="41754" y="-812"/>
                      <a:pt x="20007" y="5296"/>
                      <a:pt x="35156" y="27206"/>
                    </a:cubicBezTo>
                    <a:cubicBezTo>
                      <a:pt x="75148" y="85279"/>
                      <a:pt x="92008" y="131787"/>
                      <a:pt x="92008" y="131787"/>
                    </a:cubicBezTo>
                    <a:cubicBezTo>
                      <a:pt x="92008" y="131787"/>
                      <a:pt x="80768" y="120302"/>
                      <a:pt x="62279" y="134393"/>
                    </a:cubicBezTo>
                    <a:cubicBezTo>
                      <a:pt x="48270" y="144981"/>
                      <a:pt x="51935" y="165425"/>
                      <a:pt x="51935" y="165425"/>
                    </a:cubicBezTo>
                    <a:cubicBezTo>
                      <a:pt x="51935" y="165425"/>
                      <a:pt x="39880" y="160864"/>
                      <a:pt x="29944" y="168031"/>
                    </a:cubicBezTo>
                    <a:cubicBezTo>
                      <a:pt x="15771" y="178375"/>
                      <a:pt x="19599" y="192547"/>
                      <a:pt x="19599" y="192547"/>
                    </a:cubicBezTo>
                    <a:cubicBezTo>
                      <a:pt x="19599" y="192547"/>
                      <a:pt x="-2392" y="200285"/>
                      <a:pt x="215" y="218367"/>
                    </a:cubicBezTo>
                    <a:cubicBezTo>
                      <a:pt x="2006" y="231236"/>
                      <a:pt x="24731" y="280349"/>
                      <a:pt x="48025" y="315209"/>
                    </a:cubicBezTo>
                    <a:cubicBezTo>
                      <a:pt x="71238" y="350070"/>
                      <a:pt x="108705" y="359111"/>
                      <a:pt x="108705" y="359111"/>
                    </a:cubicBezTo>
                    <a:lnTo>
                      <a:pt x="130940" y="452207"/>
                    </a:lnTo>
                    <a:lnTo>
                      <a:pt x="224281" y="436324"/>
                    </a:lnTo>
                    <a:close/>
                  </a:path>
                </a:pathLst>
              </a:custGeom>
              <a:solidFill>
                <a:srgbClr val="FFD2B3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5" name="Freeform: Shape 49">
                <a:extLst>
                  <a:ext uri="{FF2B5EF4-FFF2-40B4-BE49-F238E27FC236}">
                    <a16:creationId xmlns:a16="http://schemas.microsoft.com/office/drawing/2014/main" id="{8FA82E17-D10D-4D60-7EE9-CE622A20F076}"/>
                  </a:ext>
                </a:extLst>
              </p:cNvPr>
              <p:cNvSpPr/>
              <p:nvPr/>
            </p:nvSpPr>
            <p:spPr>
              <a:xfrm>
                <a:off x="5379249" y="3702505"/>
                <a:ext cx="150868" cy="100100"/>
              </a:xfrm>
              <a:custGeom>
                <a:avLst/>
                <a:gdLst>
                  <a:gd name="connsiteX0" fmla="*/ 150762 w 150868"/>
                  <a:gd name="connsiteY0" fmla="*/ 59214 h 100100"/>
                  <a:gd name="connsiteX1" fmla="*/ 139522 w 150868"/>
                  <a:gd name="connsiteY1" fmla="*/ 0 h 100100"/>
                  <a:gd name="connsiteX2" fmla="*/ 0 w 150868"/>
                  <a:gd name="connsiteY2" fmla="*/ 33883 h 100100"/>
                  <a:gd name="connsiteX3" fmla="*/ 9855 w 150868"/>
                  <a:gd name="connsiteY3" fmla="*/ 100101 h 100100"/>
                  <a:gd name="connsiteX4" fmla="*/ 150762 w 150868"/>
                  <a:gd name="connsiteY4" fmla="*/ 59214 h 1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868" h="100100">
                    <a:moveTo>
                      <a:pt x="150762" y="59214"/>
                    </a:moveTo>
                    <a:cubicBezTo>
                      <a:pt x="152147" y="53594"/>
                      <a:pt x="139522" y="0"/>
                      <a:pt x="139522" y="0"/>
                    </a:cubicBezTo>
                    <a:lnTo>
                      <a:pt x="0" y="33883"/>
                    </a:lnTo>
                    <a:lnTo>
                      <a:pt x="9855" y="100101"/>
                    </a:lnTo>
                    <a:lnTo>
                      <a:pt x="150762" y="59214"/>
                    </a:lnTo>
                    <a:close/>
                  </a:path>
                </a:pathLst>
              </a:custGeom>
              <a:solidFill>
                <a:srgbClr val="D8EAEF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46" name="Freeform: Shape 50">
                <a:extLst>
                  <a:ext uri="{FF2B5EF4-FFF2-40B4-BE49-F238E27FC236}">
                    <a16:creationId xmlns:a16="http://schemas.microsoft.com/office/drawing/2014/main" id="{7FF97D8D-AC97-EFF1-A160-F121D3F8AF49}"/>
                  </a:ext>
                </a:extLst>
              </p:cNvPr>
              <p:cNvSpPr/>
              <p:nvPr/>
            </p:nvSpPr>
            <p:spPr>
              <a:xfrm>
                <a:off x="5372163" y="3726451"/>
                <a:ext cx="267804" cy="660444"/>
              </a:xfrm>
              <a:custGeom>
                <a:avLst/>
                <a:gdLst>
                  <a:gd name="connsiteX0" fmla="*/ 267804 w 267804"/>
                  <a:gd name="connsiteY0" fmla="*/ 525753 h 660444"/>
                  <a:gd name="connsiteX1" fmla="*/ 163468 w 267804"/>
                  <a:gd name="connsiteY1" fmla="*/ 0 h 660444"/>
                  <a:gd name="connsiteX2" fmla="*/ 0 w 267804"/>
                  <a:gd name="connsiteY2" fmla="*/ 45123 h 660444"/>
                  <a:gd name="connsiteX3" fmla="*/ 66218 w 267804"/>
                  <a:gd name="connsiteY3" fmla="*/ 572261 h 660444"/>
                  <a:gd name="connsiteX4" fmla="*/ 231152 w 267804"/>
                  <a:gd name="connsiteY4" fmla="*/ 625854 h 660444"/>
                  <a:gd name="connsiteX5" fmla="*/ 267804 w 267804"/>
                  <a:gd name="connsiteY5" fmla="*/ 525753 h 66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7804" h="660444">
                    <a:moveTo>
                      <a:pt x="267804" y="525753"/>
                    </a:moveTo>
                    <a:lnTo>
                      <a:pt x="163468" y="0"/>
                    </a:lnTo>
                    <a:lnTo>
                      <a:pt x="0" y="45123"/>
                    </a:lnTo>
                    <a:cubicBezTo>
                      <a:pt x="0" y="45123"/>
                      <a:pt x="32417" y="459453"/>
                      <a:pt x="66218" y="572261"/>
                    </a:cubicBezTo>
                    <a:cubicBezTo>
                      <a:pt x="103766" y="697284"/>
                      <a:pt x="186029" y="663891"/>
                      <a:pt x="231152" y="625854"/>
                    </a:cubicBezTo>
                    <a:cubicBezTo>
                      <a:pt x="267152" y="595392"/>
                      <a:pt x="267804" y="525753"/>
                      <a:pt x="267804" y="525753"/>
                    </a:cubicBezTo>
                    <a:close/>
                  </a:path>
                </a:pathLst>
              </a:custGeom>
              <a:solidFill>
                <a:srgbClr val="243F47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  <p:grpSp>
          <p:nvGrpSpPr>
            <p:cNvPr id="102" name="Graphic 2">
              <a:extLst>
                <a:ext uri="{FF2B5EF4-FFF2-40B4-BE49-F238E27FC236}">
                  <a16:creationId xmlns:a16="http://schemas.microsoft.com/office/drawing/2014/main" id="{FF385212-FDAC-5D88-288E-7A3BD94ED1F9}"/>
                </a:ext>
              </a:extLst>
            </p:cNvPr>
            <p:cNvGrpSpPr/>
            <p:nvPr/>
          </p:nvGrpSpPr>
          <p:grpSpPr>
            <a:xfrm>
              <a:off x="6080361" y="5223645"/>
              <a:ext cx="827358" cy="704695"/>
              <a:chOff x="6080361" y="5223645"/>
              <a:chExt cx="827358" cy="704695"/>
            </a:xfrm>
          </p:grpSpPr>
          <p:grpSp>
            <p:nvGrpSpPr>
              <p:cNvPr id="103" name="Graphic 2">
                <a:extLst>
                  <a:ext uri="{FF2B5EF4-FFF2-40B4-BE49-F238E27FC236}">
                    <a16:creationId xmlns:a16="http://schemas.microsoft.com/office/drawing/2014/main" id="{5F00A337-9AD6-12A1-E394-E40CB8A2B664}"/>
                  </a:ext>
                </a:extLst>
              </p:cNvPr>
              <p:cNvGrpSpPr/>
              <p:nvPr/>
            </p:nvGrpSpPr>
            <p:grpSpPr>
              <a:xfrm>
                <a:off x="6311921" y="5223645"/>
                <a:ext cx="365624" cy="129910"/>
                <a:chOff x="6311921" y="5223645"/>
                <a:chExt cx="365624" cy="129910"/>
              </a:xfrm>
            </p:grpSpPr>
            <p:sp>
              <p:nvSpPr>
                <p:cNvPr id="110" name="Freeform: Shape 14">
                  <a:extLst>
                    <a:ext uri="{FF2B5EF4-FFF2-40B4-BE49-F238E27FC236}">
                      <a16:creationId xmlns:a16="http://schemas.microsoft.com/office/drawing/2014/main" id="{B787A97C-EFDE-EF7C-0816-6B3F3A983469}"/>
                    </a:ext>
                  </a:extLst>
                </p:cNvPr>
                <p:cNvSpPr/>
                <p:nvPr/>
              </p:nvSpPr>
              <p:spPr>
                <a:xfrm>
                  <a:off x="6332527" y="5223645"/>
                  <a:ext cx="326202" cy="90978"/>
                </a:xfrm>
                <a:custGeom>
                  <a:avLst/>
                  <a:gdLst>
                    <a:gd name="connsiteX0" fmla="*/ 81 w 326202"/>
                    <a:gd name="connsiteY0" fmla="*/ 90978 h 90978"/>
                    <a:gd name="connsiteX1" fmla="*/ 28100 w 326202"/>
                    <a:gd name="connsiteY1" fmla="*/ 90978 h 90978"/>
                    <a:gd name="connsiteX2" fmla="*/ 28100 w 326202"/>
                    <a:gd name="connsiteY2" fmla="*/ 69964 h 90978"/>
                    <a:gd name="connsiteX3" fmla="*/ 70046 w 326202"/>
                    <a:gd name="connsiteY3" fmla="*/ 28018 h 90978"/>
                    <a:gd name="connsiteX4" fmla="*/ 256238 w 326202"/>
                    <a:gd name="connsiteY4" fmla="*/ 28018 h 90978"/>
                    <a:gd name="connsiteX5" fmla="*/ 298184 w 326202"/>
                    <a:gd name="connsiteY5" fmla="*/ 69964 h 90978"/>
                    <a:gd name="connsiteX6" fmla="*/ 298184 w 326202"/>
                    <a:gd name="connsiteY6" fmla="*/ 89431 h 90978"/>
                    <a:gd name="connsiteX7" fmla="*/ 326203 w 326202"/>
                    <a:gd name="connsiteY7" fmla="*/ 89431 h 90978"/>
                    <a:gd name="connsiteX8" fmla="*/ 326203 w 326202"/>
                    <a:gd name="connsiteY8" fmla="*/ 69964 h 90978"/>
                    <a:gd name="connsiteX9" fmla="*/ 256238 w 326202"/>
                    <a:gd name="connsiteY9" fmla="*/ 0 h 90978"/>
                    <a:gd name="connsiteX10" fmla="*/ 70046 w 326202"/>
                    <a:gd name="connsiteY10" fmla="*/ 0 h 90978"/>
                    <a:gd name="connsiteX11" fmla="*/ 0 w 326202"/>
                    <a:gd name="connsiteY11" fmla="*/ 69964 h 90978"/>
                    <a:gd name="connsiteX12" fmla="*/ 0 w 326202"/>
                    <a:gd name="connsiteY12" fmla="*/ 90978 h 90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6202" h="90978">
                      <a:moveTo>
                        <a:pt x="81" y="90978"/>
                      </a:moveTo>
                      <a:lnTo>
                        <a:pt x="28100" y="90978"/>
                      </a:lnTo>
                      <a:lnTo>
                        <a:pt x="28100" y="69964"/>
                      </a:lnTo>
                      <a:cubicBezTo>
                        <a:pt x="28100" y="46833"/>
                        <a:pt x="46914" y="28018"/>
                        <a:pt x="70046" y="28018"/>
                      </a:cubicBezTo>
                      <a:lnTo>
                        <a:pt x="256238" y="28018"/>
                      </a:lnTo>
                      <a:cubicBezTo>
                        <a:pt x="279370" y="28018"/>
                        <a:pt x="298184" y="46833"/>
                        <a:pt x="298184" y="69964"/>
                      </a:cubicBezTo>
                      <a:lnTo>
                        <a:pt x="298184" y="89431"/>
                      </a:lnTo>
                      <a:lnTo>
                        <a:pt x="326203" y="89431"/>
                      </a:lnTo>
                      <a:lnTo>
                        <a:pt x="326203" y="69964"/>
                      </a:lnTo>
                      <a:cubicBezTo>
                        <a:pt x="326203" y="31439"/>
                        <a:pt x="294845" y="0"/>
                        <a:pt x="256238" y="0"/>
                      </a:cubicBezTo>
                      <a:lnTo>
                        <a:pt x="70046" y="0"/>
                      </a:lnTo>
                      <a:cubicBezTo>
                        <a:pt x="31439" y="0"/>
                        <a:pt x="0" y="31439"/>
                        <a:pt x="0" y="69964"/>
                      </a:cubicBezTo>
                      <a:lnTo>
                        <a:pt x="0" y="90978"/>
                      </a:lnTo>
                      <a:close/>
                    </a:path>
                  </a:pathLst>
                </a:custGeom>
                <a:solidFill>
                  <a:srgbClr val="0E3C54"/>
                </a:solidFill>
                <a:ln w="81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grpSp>
              <p:nvGrpSpPr>
                <p:cNvPr id="111" name="Graphic 2">
                  <a:extLst>
                    <a:ext uri="{FF2B5EF4-FFF2-40B4-BE49-F238E27FC236}">
                      <a16:creationId xmlns:a16="http://schemas.microsoft.com/office/drawing/2014/main" id="{77113C8C-2C0C-ACAB-5F78-D1AB6FCE662F}"/>
                    </a:ext>
                  </a:extLst>
                </p:cNvPr>
                <p:cNvGrpSpPr/>
                <p:nvPr/>
              </p:nvGrpSpPr>
              <p:grpSpPr>
                <a:xfrm>
                  <a:off x="6311921" y="5303791"/>
                  <a:ext cx="365624" cy="49765"/>
                  <a:chOff x="6311921" y="5303791"/>
                  <a:chExt cx="365624" cy="49765"/>
                </a:xfrm>
                <a:solidFill>
                  <a:srgbClr val="F99920"/>
                </a:solidFill>
              </p:grpSpPr>
              <p:sp>
                <p:nvSpPr>
                  <p:cNvPr id="112" name="Freeform: Shape 16">
                    <a:extLst>
                      <a:ext uri="{FF2B5EF4-FFF2-40B4-BE49-F238E27FC236}">
                        <a16:creationId xmlns:a16="http://schemas.microsoft.com/office/drawing/2014/main" id="{FB91CDB3-AB18-F25C-88C2-B1EB97669A26}"/>
                      </a:ext>
                    </a:extLst>
                  </p:cNvPr>
                  <p:cNvSpPr/>
                  <p:nvPr/>
                </p:nvSpPr>
                <p:spPr>
                  <a:xfrm>
                    <a:off x="6610594" y="5303791"/>
                    <a:ext cx="66951" cy="49765"/>
                  </a:xfrm>
                  <a:custGeom>
                    <a:avLst/>
                    <a:gdLst>
                      <a:gd name="connsiteX0" fmla="*/ 0 w 66951"/>
                      <a:gd name="connsiteY0" fmla="*/ 40399 h 49765"/>
                      <a:gd name="connsiteX1" fmla="*/ 9367 w 66951"/>
                      <a:gd name="connsiteY1" fmla="*/ 49765 h 49765"/>
                      <a:gd name="connsiteX2" fmla="*/ 57584 w 66951"/>
                      <a:gd name="connsiteY2" fmla="*/ 49765 h 49765"/>
                      <a:gd name="connsiteX3" fmla="*/ 66951 w 66951"/>
                      <a:gd name="connsiteY3" fmla="*/ 40399 h 49765"/>
                      <a:gd name="connsiteX4" fmla="*/ 66951 w 66951"/>
                      <a:gd name="connsiteY4" fmla="*/ 9285 h 49765"/>
                      <a:gd name="connsiteX5" fmla="*/ 57584 w 66951"/>
                      <a:gd name="connsiteY5" fmla="*/ 0 h 49765"/>
                      <a:gd name="connsiteX6" fmla="*/ 9367 w 66951"/>
                      <a:gd name="connsiteY6" fmla="*/ 0 h 49765"/>
                      <a:gd name="connsiteX7" fmla="*/ 0 w 66951"/>
                      <a:gd name="connsiteY7" fmla="*/ 9285 h 49765"/>
                      <a:gd name="connsiteX8" fmla="*/ 0 w 66951"/>
                      <a:gd name="connsiteY8" fmla="*/ 40399 h 49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951" h="49765">
                        <a:moveTo>
                          <a:pt x="0" y="40399"/>
                        </a:moveTo>
                        <a:cubicBezTo>
                          <a:pt x="0" y="45612"/>
                          <a:pt x="4154" y="49765"/>
                          <a:pt x="9367" y="49765"/>
                        </a:cubicBezTo>
                        <a:lnTo>
                          <a:pt x="57584" y="49765"/>
                        </a:lnTo>
                        <a:cubicBezTo>
                          <a:pt x="62716" y="49765"/>
                          <a:pt x="66951" y="45612"/>
                          <a:pt x="66951" y="40399"/>
                        </a:cubicBezTo>
                        <a:lnTo>
                          <a:pt x="66951" y="9285"/>
                        </a:lnTo>
                        <a:cubicBezTo>
                          <a:pt x="66951" y="4154"/>
                          <a:pt x="62716" y="0"/>
                          <a:pt x="57584" y="0"/>
                        </a:cubicBezTo>
                        <a:lnTo>
                          <a:pt x="9367" y="0"/>
                        </a:lnTo>
                        <a:cubicBezTo>
                          <a:pt x="4236" y="0"/>
                          <a:pt x="0" y="4154"/>
                          <a:pt x="0" y="9285"/>
                        </a:cubicBezTo>
                        <a:lnTo>
                          <a:pt x="0" y="40399"/>
                        </a:lnTo>
                        <a:close/>
                      </a:path>
                    </a:pathLst>
                  </a:custGeom>
                  <a:solidFill>
                    <a:srgbClr val="F99920"/>
                  </a:solidFill>
                  <a:ln w="81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400"/>
                  </a:p>
                </p:txBody>
              </p:sp>
              <p:sp>
                <p:nvSpPr>
                  <p:cNvPr id="113" name="Freeform: Shape 17">
                    <a:extLst>
                      <a:ext uri="{FF2B5EF4-FFF2-40B4-BE49-F238E27FC236}">
                        <a16:creationId xmlns:a16="http://schemas.microsoft.com/office/drawing/2014/main" id="{EFAA3C3C-91B1-9084-2D3A-D4F7D1250052}"/>
                      </a:ext>
                    </a:extLst>
                  </p:cNvPr>
                  <p:cNvSpPr/>
                  <p:nvPr/>
                </p:nvSpPr>
                <p:spPr>
                  <a:xfrm>
                    <a:off x="6311921" y="5303791"/>
                    <a:ext cx="66869" cy="49765"/>
                  </a:xfrm>
                  <a:custGeom>
                    <a:avLst/>
                    <a:gdLst>
                      <a:gd name="connsiteX0" fmla="*/ 0 w 66869"/>
                      <a:gd name="connsiteY0" fmla="*/ 40399 h 49765"/>
                      <a:gd name="connsiteX1" fmla="*/ 9285 w 66869"/>
                      <a:gd name="connsiteY1" fmla="*/ 49765 h 49765"/>
                      <a:gd name="connsiteX2" fmla="*/ 57503 w 66869"/>
                      <a:gd name="connsiteY2" fmla="*/ 49765 h 49765"/>
                      <a:gd name="connsiteX3" fmla="*/ 66870 w 66869"/>
                      <a:gd name="connsiteY3" fmla="*/ 40399 h 49765"/>
                      <a:gd name="connsiteX4" fmla="*/ 66870 w 66869"/>
                      <a:gd name="connsiteY4" fmla="*/ 9285 h 49765"/>
                      <a:gd name="connsiteX5" fmla="*/ 57503 w 66869"/>
                      <a:gd name="connsiteY5" fmla="*/ 0 h 49765"/>
                      <a:gd name="connsiteX6" fmla="*/ 9285 w 66869"/>
                      <a:gd name="connsiteY6" fmla="*/ 0 h 49765"/>
                      <a:gd name="connsiteX7" fmla="*/ 0 w 66869"/>
                      <a:gd name="connsiteY7" fmla="*/ 9285 h 49765"/>
                      <a:gd name="connsiteX8" fmla="*/ 0 w 66869"/>
                      <a:gd name="connsiteY8" fmla="*/ 40399 h 497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869" h="49765">
                        <a:moveTo>
                          <a:pt x="0" y="40399"/>
                        </a:moveTo>
                        <a:cubicBezTo>
                          <a:pt x="0" y="45612"/>
                          <a:pt x="4154" y="49765"/>
                          <a:pt x="9285" y="49765"/>
                        </a:cubicBezTo>
                        <a:lnTo>
                          <a:pt x="57503" y="49765"/>
                        </a:lnTo>
                        <a:cubicBezTo>
                          <a:pt x="62634" y="49765"/>
                          <a:pt x="66870" y="45612"/>
                          <a:pt x="66870" y="40399"/>
                        </a:cubicBezTo>
                        <a:lnTo>
                          <a:pt x="66870" y="9285"/>
                        </a:lnTo>
                        <a:cubicBezTo>
                          <a:pt x="66870" y="4154"/>
                          <a:pt x="62716" y="0"/>
                          <a:pt x="57503" y="0"/>
                        </a:cubicBezTo>
                        <a:lnTo>
                          <a:pt x="9285" y="0"/>
                        </a:lnTo>
                        <a:cubicBezTo>
                          <a:pt x="4154" y="0"/>
                          <a:pt x="0" y="4154"/>
                          <a:pt x="0" y="9285"/>
                        </a:cubicBezTo>
                        <a:lnTo>
                          <a:pt x="0" y="40399"/>
                        </a:lnTo>
                        <a:close/>
                      </a:path>
                    </a:pathLst>
                  </a:custGeom>
                  <a:solidFill>
                    <a:srgbClr val="F99920"/>
                  </a:solidFill>
                  <a:ln w="814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2400"/>
                  </a:p>
                </p:txBody>
              </p:sp>
            </p:grpSp>
          </p:grpSp>
          <p:sp>
            <p:nvSpPr>
              <p:cNvPr id="104" name="Freeform: Shape 8">
                <a:extLst>
                  <a:ext uri="{FF2B5EF4-FFF2-40B4-BE49-F238E27FC236}">
                    <a16:creationId xmlns:a16="http://schemas.microsoft.com/office/drawing/2014/main" id="{35C366E7-F864-BBC4-A8AA-20129D7073FA}"/>
                  </a:ext>
                </a:extLst>
              </p:cNvPr>
              <p:cNvSpPr/>
              <p:nvPr/>
            </p:nvSpPr>
            <p:spPr>
              <a:xfrm>
                <a:off x="6080361" y="5340361"/>
                <a:ext cx="825973" cy="587979"/>
              </a:xfrm>
              <a:custGeom>
                <a:avLst/>
                <a:gdLst>
                  <a:gd name="connsiteX0" fmla="*/ 0 w 825973"/>
                  <a:gd name="connsiteY0" fmla="*/ 531943 h 587979"/>
                  <a:gd name="connsiteX1" fmla="*/ 56037 w 825973"/>
                  <a:gd name="connsiteY1" fmla="*/ 587980 h 587979"/>
                  <a:gd name="connsiteX2" fmla="*/ 769937 w 825973"/>
                  <a:gd name="connsiteY2" fmla="*/ 587980 h 587979"/>
                  <a:gd name="connsiteX3" fmla="*/ 825974 w 825973"/>
                  <a:gd name="connsiteY3" fmla="*/ 531943 h 587979"/>
                  <a:gd name="connsiteX4" fmla="*/ 825974 w 825973"/>
                  <a:gd name="connsiteY4" fmla="*/ 28018 h 587979"/>
                  <a:gd name="connsiteX5" fmla="*/ 797955 w 825973"/>
                  <a:gd name="connsiteY5" fmla="*/ 0 h 587979"/>
                  <a:gd name="connsiteX6" fmla="*/ 28018 w 825973"/>
                  <a:gd name="connsiteY6" fmla="*/ 0 h 587979"/>
                  <a:gd name="connsiteX7" fmla="*/ 0 w 825973"/>
                  <a:gd name="connsiteY7" fmla="*/ 28018 h 587979"/>
                  <a:gd name="connsiteX8" fmla="*/ 0 w 825973"/>
                  <a:gd name="connsiteY8" fmla="*/ 531943 h 58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5973" h="587979">
                    <a:moveTo>
                      <a:pt x="0" y="531943"/>
                    </a:moveTo>
                    <a:cubicBezTo>
                      <a:pt x="0" y="562894"/>
                      <a:pt x="25086" y="587980"/>
                      <a:pt x="56037" y="587980"/>
                    </a:cubicBezTo>
                    <a:lnTo>
                      <a:pt x="769937" y="587980"/>
                    </a:lnTo>
                    <a:cubicBezTo>
                      <a:pt x="800887" y="587980"/>
                      <a:pt x="825974" y="562975"/>
                      <a:pt x="825974" y="531943"/>
                    </a:cubicBezTo>
                    <a:lnTo>
                      <a:pt x="825974" y="28018"/>
                    </a:lnTo>
                    <a:cubicBezTo>
                      <a:pt x="825974" y="12543"/>
                      <a:pt x="813431" y="0"/>
                      <a:pt x="797955" y="0"/>
                    </a:cubicBezTo>
                    <a:lnTo>
                      <a:pt x="28018" y="0"/>
                    </a:lnTo>
                    <a:cubicBezTo>
                      <a:pt x="12543" y="0"/>
                      <a:pt x="0" y="12543"/>
                      <a:pt x="0" y="28018"/>
                    </a:cubicBezTo>
                    <a:lnTo>
                      <a:pt x="0" y="531943"/>
                    </a:lnTo>
                    <a:close/>
                  </a:path>
                </a:pathLst>
              </a:custGeom>
              <a:solidFill>
                <a:srgbClr val="234354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05" name="Freeform: Shape 9">
                <a:extLst>
                  <a:ext uri="{FF2B5EF4-FFF2-40B4-BE49-F238E27FC236}">
                    <a16:creationId xmlns:a16="http://schemas.microsoft.com/office/drawing/2014/main" id="{6ADDF754-63EB-895F-E6C1-EA805EC80111}"/>
                  </a:ext>
                </a:extLst>
              </p:cNvPr>
              <p:cNvSpPr/>
              <p:nvPr/>
            </p:nvSpPr>
            <p:spPr>
              <a:xfrm>
                <a:off x="6081746" y="5368380"/>
                <a:ext cx="825892" cy="378737"/>
              </a:xfrm>
              <a:custGeom>
                <a:avLst/>
                <a:gdLst>
                  <a:gd name="connsiteX0" fmla="*/ 28018 w 825892"/>
                  <a:gd name="connsiteY0" fmla="*/ 0 h 378737"/>
                  <a:gd name="connsiteX1" fmla="*/ 797955 w 825892"/>
                  <a:gd name="connsiteY1" fmla="*/ 0 h 378737"/>
                  <a:gd name="connsiteX2" fmla="*/ 825892 w 825892"/>
                  <a:gd name="connsiteY2" fmla="*/ 28018 h 378737"/>
                  <a:gd name="connsiteX3" fmla="*/ 825892 w 825892"/>
                  <a:gd name="connsiteY3" fmla="*/ 195966 h 378737"/>
                  <a:gd name="connsiteX4" fmla="*/ 713900 w 825892"/>
                  <a:gd name="connsiteY4" fmla="*/ 307958 h 378737"/>
                  <a:gd name="connsiteX5" fmla="*/ 453589 w 825892"/>
                  <a:gd name="connsiteY5" fmla="*/ 307958 h 378737"/>
                  <a:gd name="connsiteX6" fmla="*/ 453589 w 825892"/>
                  <a:gd name="connsiteY6" fmla="*/ 336710 h 378737"/>
                  <a:gd name="connsiteX7" fmla="*/ 411561 w 825892"/>
                  <a:gd name="connsiteY7" fmla="*/ 378738 h 378737"/>
                  <a:gd name="connsiteX8" fmla="*/ 369534 w 825892"/>
                  <a:gd name="connsiteY8" fmla="*/ 336710 h 378737"/>
                  <a:gd name="connsiteX9" fmla="*/ 369534 w 825892"/>
                  <a:gd name="connsiteY9" fmla="*/ 307958 h 378737"/>
                  <a:gd name="connsiteX10" fmla="*/ 111992 w 825892"/>
                  <a:gd name="connsiteY10" fmla="*/ 307958 h 378737"/>
                  <a:gd name="connsiteX11" fmla="*/ 0 w 825892"/>
                  <a:gd name="connsiteY11" fmla="*/ 195966 h 378737"/>
                  <a:gd name="connsiteX12" fmla="*/ 0 w 825892"/>
                  <a:gd name="connsiteY12" fmla="*/ 28018 h 378737"/>
                  <a:gd name="connsiteX13" fmla="*/ 28018 w 825892"/>
                  <a:gd name="connsiteY13" fmla="*/ 0 h 37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25892" h="378737">
                    <a:moveTo>
                      <a:pt x="28018" y="0"/>
                    </a:moveTo>
                    <a:lnTo>
                      <a:pt x="797955" y="0"/>
                    </a:lnTo>
                    <a:cubicBezTo>
                      <a:pt x="813349" y="0"/>
                      <a:pt x="825892" y="12543"/>
                      <a:pt x="825892" y="28018"/>
                    </a:cubicBezTo>
                    <a:lnTo>
                      <a:pt x="825892" y="195966"/>
                    </a:lnTo>
                    <a:cubicBezTo>
                      <a:pt x="825892" y="257786"/>
                      <a:pt x="775720" y="307958"/>
                      <a:pt x="713900" y="307958"/>
                    </a:cubicBezTo>
                    <a:lnTo>
                      <a:pt x="453589" y="307958"/>
                    </a:lnTo>
                    <a:lnTo>
                      <a:pt x="453589" y="336710"/>
                    </a:lnTo>
                    <a:cubicBezTo>
                      <a:pt x="453589" y="359923"/>
                      <a:pt x="434774" y="378738"/>
                      <a:pt x="411561" y="378738"/>
                    </a:cubicBezTo>
                    <a:cubicBezTo>
                      <a:pt x="388348" y="378738"/>
                      <a:pt x="369534" y="359923"/>
                      <a:pt x="369534" y="336710"/>
                    </a:cubicBezTo>
                    <a:lnTo>
                      <a:pt x="369534" y="307958"/>
                    </a:lnTo>
                    <a:lnTo>
                      <a:pt x="111992" y="307958"/>
                    </a:lnTo>
                    <a:cubicBezTo>
                      <a:pt x="50173" y="307958"/>
                      <a:pt x="0" y="257786"/>
                      <a:pt x="0" y="195966"/>
                    </a:cubicBezTo>
                    <a:lnTo>
                      <a:pt x="0" y="28018"/>
                    </a:lnTo>
                    <a:cubicBezTo>
                      <a:pt x="0" y="12543"/>
                      <a:pt x="12543" y="0"/>
                      <a:pt x="28018" y="0"/>
                    </a:cubicBezTo>
                    <a:close/>
                  </a:path>
                </a:pathLst>
              </a:custGeom>
              <a:solidFill>
                <a:srgbClr val="082633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06" name="Freeform: Shape 10">
                <a:extLst>
                  <a:ext uri="{FF2B5EF4-FFF2-40B4-BE49-F238E27FC236}">
                    <a16:creationId xmlns:a16="http://schemas.microsoft.com/office/drawing/2014/main" id="{0A24CADF-428A-4543-BF31-E4AE812FFF0D}"/>
                  </a:ext>
                </a:extLst>
              </p:cNvPr>
              <p:cNvSpPr/>
              <p:nvPr/>
            </p:nvSpPr>
            <p:spPr>
              <a:xfrm>
                <a:off x="6081746" y="5340361"/>
                <a:ext cx="825973" cy="307958"/>
              </a:xfrm>
              <a:custGeom>
                <a:avLst/>
                <a:gdLst>
                  <a:gd name="connsiteX0" fmla="*/ 0 w 825973"/>
                  <a:gd name="connsiteY0" fmla="*/ 195966 h 307958"/>
                  <a:gd name="connsiteX1" fmla="*/ 111992 w 825973"/>
                  <a:gd name="connsiteY1" fmla="*/ 307958 h 307958"/>
                  <a:gd name="connsiteX2" fmla="*/ 713981 w 825973"/>
                  <a:gd name="connsiteY2" fmla="*/ 307958 h 307958"/>
                  <a:gd name="connsiteX3" fmla="*/ 825973 w 825973"/>
                  <a:gd name="connsiteY3" fmla="*/ 195966 h 307958"/>
                  <a:gd name="connsiteX4" fmla="*/ 825973 w 825973"/>
                  <a:gd name="connsiteY4" fmla="*/ 28018 h 307958"/>
                  <a:gd name="connsiteX5" fmla="*/ 798036 w 825973"/>
                  <a:gd name="connsiteY5" fmla="*/ 0 h 307958"/>
                  <a:gd name="connsiteX6" fmla="*/ 28100 w 825973"/>
                  <a:gd name="connsiteY6" fmla="*/ 0 h 307958"/>
                  <a:gd name="connsiteX7" fmla="*/ 82 w 825973"/>
                  <a:gd name="connsiteY7" fmla="*/ 28018 h 307958"/>
                  <a:gd name="connsiteX8" fmla="*/ 82 w 825973"/>
                  <a:gd name="connsiteY8" fmla="*/ 195966 h 30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5973" h="307958">
                    <a:moveTo>
                      <a:pt x="0" y="195966"/>
                    </a:moveTo>
                    <a:cubicBezTo>
                      <a:pt x="0" y="257786"/>
                      <a:pt x="50173" y="307958"/>
                      <a:pt x="111992" y="307958"/>
                    </a:cubicBezTo>
                    <a:lnTo>
                      <a:pt x="713981" y="307958"/>
                    </a:lnTo>
                    <a:cubicBezTo>
                      <a:pt x="775801" y="307958"/>
                      <a:pt x="825973" y="257786"/>
                      <a:pt x="825973" y="195966"/>
                    </a:cubicBezTo>
                    <a:lnTo>
                      <a:pt x="825973" y="28018"/>
                    </a:lnTo>
                    <a:cubicBezTo>
                      <a:pt x="825973" y="12543"/>
                      <a:pt x="813430" y="0"/>
                      <a:pt x="798036" y="0"/>
                    </a:cubicBezTo>
                    <a:lnTo>
                      <a:pt x="28100" y="0"/>
                    </a:lnTo>
                    <a:cubicBezTo>
                      <a:pt x="12624" y="0"/>
                      <a:pt x="82" y="12543"/>
                      <a:pt x="82" y="28018"/>
                    </a:cubicBezTo>
                    <a:lnTo>
                      <a:pt x="82" y="195966"/>
                    </a:lnTo>
                    <a:close/>
                  </a:path>
                </a:pathLst>
              </a:custGeom>
              <a:solidFill>
                <a:srgbClr val="366377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07" name="Freeform: Shape 11">
                <a:extLst>
                  <a:ext uri="{FF2B5EF4-FFF2-40B4-BE49-F238E27FC236}">
                    <a16:creationId xmlns:a16="http://schemas.microsoft.com/office/drawing/2014/main" id="{508ABF20-E385-3BE8-6996-4ADEC512FEE4}"/>
                  </a:ext>
                </a:extLst>
              </p:cNvPr>
              <p:cNvSpPr/>
              <p:nvPr/>
            </p:nvSpPr>
            <p:spPr>
              <a:xfrm>
                <a:off x="6451361" y="5610202"/>
                <a:ext cx="84055" cy="108897"/>
              </a:xfrm>
              <a:custGeom>
                <a:avLst/>
                <a:gdLst>
                  <a:gd name="connsiteX0" fmla="*/ 0 w 84055"/>
                  <a:gd name="connsiteY0" fmla="*/ 66870 h 108897"/>
                  <a:gd name="connsiteX1" fmla="*/ 42028 w 84055"/>
                  <a:gd name="connsiteY1" fmla="*/ 108897 h 108897"/>
                  <a:gd name="connsiteX2" fmla="*/ 84055 w 84055"/>
                  <a:gd name="connsiteY2" fmla="*/ 66870 h 108897"/>
                  <a:gd name="connsiteX3" fmla="*/ 84055 w 84055"/>
                  <a:gd name="connsiteY3" fmla="*/ 0 h 108897"/>
                  <a:gd name="connsiteX4" fmla="*/ 82 w 84055"/>
                  <a:gd name="connsiteY4" fmla="*/ 0 h 108897"/>
                  <a:gd name="connsiteX5" fmla="*/ 82 w 84055"/>
                  <a:gd name="connsiteY5" fmla="*/ 66870 h 108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055" h="108897">
                    <a:moveTo>
                      <a:pt x="0" y="66870"/>
                    </a:moveTo>
                    <a:cubicBezTo>
                      <a:pt x="0" y="90083"/>
                      <a:pt x="18815" y="108897"/>
                      <a:pt x="42028" y="108897"/>
                    </a:cubicBezTo>
                    <a:cubicBezTo>
                      <a:pt x="65241" y="108897"/>
                      <a:pt x="84055" y="90083"/>
                      <a:pt x="84055" y="66870"/>
                    </a:cubicBezTo>
                    <a:lnTo>
                      <a:pt x="84055" y="0"/>
                    </a:lnTo>
                    <a:lnTo>
                      <a:pt x="82" y="0"/>
                    </a:lnTo>
                    <a:lnTo>
                      <a:pt x="82" y="66870"/>
                    </a:lnTo>
                    <a:close/>
                  </a:path>
                </a:pathLst>
              </a:custGeom>
              <a:solidFill>
                <a:srgbClr val="F99920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08" name="Freeform: Shape 12">
                <a:extLst>
                  <a:ext uri="{FF2B5EF4-FFF2-40B4-BE49-F238E27FC236}">
                    <a16:creationId xmlns:a16="http://schemas.microsoft.com/office/drawing/2014/main" id="{D298E94C-9023-152F-E3BB-0A079400E893}"/>
                  </a:ext>
                </a:extLst>
              </p:cNvPr>
              <p:cNvSpPr/>
              <p:nvPr/>
            </p:nvSpPr>
            <p:spPr>
              <a:xfrm>
                <a:off x="6460646" y="5622257"/>
                <a:ext cx="65322" cy="84706"/>
              </a:xfrm>
              <a:custGeom>
                <a:avLst/>
                <a:gdLst>
                  <a:gd name="connsiteX0" fmla="*/ 0 w 65322"/>
                  <a:gd name="connsiteY0" fmla="*/ 52045 h 84706"/>
                  <a:gd name="connsiteX1" fmla="*/ 32661 w 65322"/>
                  <a:gd name="connsiteY1" fmla="*/ 84707 h 84706"/>
                  <a:gd name="connsiteX2" fmla="*/ 65322 w 65322"/>
                  <a:gd name="connsiteY2" fmla="*/ 52045 h 84706"/>
                  <a:gd name="connsiteX3" fmla="*/ 65322 w 65322"/>
                  <a:gd name="connsiteY3" fmla="*/ 0 h 84706"/>
                  <a:gd name="connsiteX4" fmla="*/ 0 w 65322"/>
                  <a:gd name="connsiteY4" fmla="*/ 0 h 84706"/>
                  <a:gd name="connsiteX5" fmla="*/ 0 w 65322"/>
                  <a:gd name="connsiteY5" fmla="*/ 52045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322" h="84706">
                    <a:moveTo>
                      <a:pt x="0" y="52045"/>
                    </a:moveTo>
                    <a:cubicBezTo>
                      <a:pt x="0" y="70127"/>
                      <a:pt x="14661" y="84707"/>
                      <a:pt x="32661" y="84707"/>
                    </a:cubicBezTo>
                    <a:cubicBezTo>
                      <a:pt x="50661" y="84707"/>
                      <a:pt x="65322" y="70127"/>
                      <a:pt x="65322" y="52045"/>
                    </a:cubicBezTo>
                    <a:lnTo>
                      <a:pt x="65322" y="0"/>
                    </a:lnTo>
                    <a:lnTo>
                      <a:pt x="0" y="0"/>
                    </a:lnTo>
                    <a:lnTo>
                      <a:pt x="0" y="52045"/>
                    </a:lnTo>
                    <a:close/>
                  </a:path>
                </a:pathLst>
              </a:custGeom>
              <a:solidFill>
                <a:srgbClr val="FFAF57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09" name="Freeform: Shape 13">
                <a:extLst>
                  <a:ext uri="{FF2B5EF4-FFF2-40B4-BE49-F238E27FC236}">
                    <a16:creationId xmlns:a16="http://schemas.microsoft.com/office/drawing/2014/main" id="{08213006-CC82-C9F2-6171-E75CE8530B88}"/>
                  </a:ext>
                </a:extLst>
              </p:cNvPr>
              <p:cNvSpPr/>
              <p:nvPr/>
            </p:nvSpPr>
            <p:spPr>
              <a:xfrm>
                <a:off x="6459343" y="5648483"/>
                <a:ext cx="71919" cy="11239"/>
              </a:xfrm>
              <a:custGeom>
                <a:avLst/>
                <a:gdLst>
                  <a:gd name="connsiteX0" fmla="*/ 0 w 71919"/>
                  <a:gd name="connsiteY0" fmla="*/ 0 h 11239"/>
                  <a:gd name="connsiteX1" fmla="*/ 71919 w 71919"/>
                  <a:gd name="connsiteY1" fmla="*/ 0 h 11239"/>
                  <a:gd name="connsiteX2" fmla="*/ 71919 w 71919"/>
                  <a:gd name="connsiteY2" fmla="*/ 11240 h 11239"/>
                  <a:gd name="connsiteX3" fmla="*/ 0 w 71919"/>
                  <a:gd name="connsiteY3" fmla="*/ 11240 h 11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919" h="11239">
                    <a:moveTo>
                      <a:pt x="0" y="0"/>
                    </a:moveTo>
                    <a:lnTo>
                      <a:pt x="71919" y="0"/>
                    </a:lnTo>
                    <a:lnTo>
                      <a:pt x="71919" y="11240"/>
                    </a:lnTo>
                    <a:lnTo>
                      <a:pt x="0" y="11240"/>
                    </a:lnTo>
                    <a:close/>
                  </a:path>
                </a:pathLst>
              </a:custGeom>
              <a:solidFill>
                <a:srgbClr val="F99920"/>
              </a:solidFill>
              <a:ln w="8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  <p:sp>
        <p:nvSpPr>
          <p:cNvPr id="201" name="Google Shape;987;p62"/>
          <p:cNvSpPr txBox="1">
            <a:spLocks noGrp="1"/>
          </p:cNvSpPr>
          <p:nvPr>
            <p:ph type="ctrTitle"/>
          </p:nvPr>
        </p:nvSpPr>
        <p:spPr>
          <a:xfrm>
            <a:off x="-21790" y="1721945"/>
            <a:ext cx="6030445" cy="1409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Do </a:t>
            </a:r>
            <a:r>
              <a:rPr lang="en-US" sz="4000" b="1" dirty="0">
                <a:solidFill>
                  <a:schemeClr val="bg1"/>
                </a:solidFill>
              </a:rPr>
              <a:t>Y</a:t>
            </a:r>
            <a:r>
              <a:rPr lang="en-US" sz="4000" b="1" dirty="0" smtClean="0">
                <a:solidFill>
                  <a:schemeClr val="bg1"/>
                </a:solidFill>
              </a:rPr>
              <a:t>ou Have Any Questions?</a:t>
            </a:r>
            <a:endParaRPr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5"/>
          <p:cNvPicPr preferRelativeResize="0"/>
          <p:nvPr/>
        </p:nvPicPr>
        <p:blipFill rotWithShape="1">
          <a:blip r:embed="rId3">
            <a:alphaModFix/>
          </a:blip>
          <a:srcRect l="26544" r="26104"/>
          <a:stretch/>
        </p:blipFill>
        <p:spPr>
          <a:xfrm>
            <a:off x="4626650" y="3038475"/>
            <a:ext cx="910750" cy="1923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45"/>
          <p:cNvGrpSpPr/>
          <p:nvPr/>
        </p:nvGrpSpPr>
        <p:grpSpPr>
          <a:xfrm>
            <a:off x="-669811" y="1344499"/>
            <a:ext cx="9256578" cy="5311275"/>
            <a:chOff x="-659300" y="906350"/>
            <a:chExt cx="9256578" cy="5311275"/>
          </a:xfrm>
        </p:grpSpPr>
        <p:pic>
          <p:nvPicPr>
            <p:cNvPr id="464" name="Google Shape;464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19801" y="3147100"/>
              <a:ext cx="2577477" cy="1558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45175" y="3374250"/>
              <a:ext cx="910749" cy="1312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45"/>
            <p:cNvPicPr preferRelativeResize="0"/>
            <p:nvPr/>
          </p:nvPicPr>
          <p:blipFill rotWithShape="1">
            <a:blip r:embed="rId6">
              <a:alphaModFix/>
            </a:blip>
            <a:srcRect l="30277" r="15277" b="14741"/>
            <a:stretch/>
          </p:blipFill>
          <p:spPr>
            <a:xfrm>
              <a:off x="-659300" y="906350"/>
              <a:ext cx="3391575" cy="5311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7" name="Google Shape;467;p45"/>
          <p:cNvPicPr preferRelativeResize="0"/>
          <p:nvPr/>
        </p:nvPicPr>
        <p:blipFill rotWithShape="1">
          <a:blip r:embed="rId7">
            <a:alphaModFix/>
          </a:blip>
          <a:srcRect r="32336" b="17280"/>
          <a:stretch/>
        </p:blipFill>
        <p:spPr>
          <a:xfrm>
            <a:off x="7674675" y="1670775"/>
            <a:ext cx="1469324" cy="385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453;p44">
            <a:extLst>
              <a:ext uri="{FF2B5EF4-FFF2-40B4-BE49-F238E27FC236}">
                <a16:creationId xmlns:a16="http://schemas.microsoft.com/office/drawing/2014/main" id="{9B76645E-E63C-A3C5-8C07-F5035AEDB51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35614" y="1436205"/>
            <a:ext cx="77136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INTRODUCTION</a:t>
            </a:r>
            <a:endParaRPr sz="5400" dirty="0"/>
          </a:p>
        </p:txBody>
      </p:sp>
      <p:sp>
        <p:nvSpPr>
          <p:cNvPr id="20" name="Google Shape;455;p44">
            <a:extLst>
              <a:ext uri="{FF2B5EF4-FFF2-40B4-BE49-F238E27FC236}">
                <a16:creationId xmlns:a16="http://schemas.microsoft.com/office/drawing/2014/main" id="{C86AFBF7-20FD-73A9-0439-F44DAB8BFA99}"/>
              </a:ext>
            </a:extLst>
          </p:cNvPr>
          <p:cNvSpPr txBox="1">
            <a:spLocks/>
          </p:cNvSpPr>
          <p:nvPr/>
        </p:nvSpPr>
        <p:spPr>
          <a:xfrm>
            <a:off x="4025363" y="708657"/>
            <a:ext cx="16401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b="1" dirty="0">
                <a:solidFill>
                  <a:schemeClr val="accent2"/>
                </a:solidFill>
                <a:latin typeface="Cherry Cream Soda" panose="020B0604020202020204" charset="0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173C9-38E2-DB46-E0C7-334839958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271" y="426280"/>
            <a:ext cx="7702550" cy="5355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“Esidence</a:t>
            </a:r>
            <a:r>
              <a:rPr lang="en-US" sz="16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”-The Residence </a:t>
            </a:r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ssociation Management </a:t>
            </a:r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follows “Simplicity is the ultimate sophistication” phrase and aims at making the current situation in the society simple and efficient. </a:t>
            </a:r>
          </a:p>
          <a:p>
            <a:pPr marL="152400" indent="0" algn="just" fontAlgn="base">
              <a:buNone/>
            </a:pPr>
            <a:endParaRPr lang="en-US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 , in </a:t>
            </a:r>
            <a:r>
              <a:rPr lang="en-US" sz="16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  all </a:t>
            </a:r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is done on paper so it is very difficult to manage and keep track of all the work expenses in the society.</a:t>
            </a:r>
          </a:p>
          <a:p>
            <a:pPr algn="just" fontAlgn="base"/>
            <a:endParaRPr lang="en-US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of maintaining a </a:t>
            </a:r>
            <a:r>
              <a:rPr lang="en-IN" sz="16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society, </a:t>
            </a:r>
            <a:r>
              <a:rPr lang="en-IN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made in such a way that most common problem faced in residential societies are solved and c</a:t>
            </a:r>
            <a:r>
              <a:rPr lang="en-IN" sz="16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urrently there </a:t>
            </a:r>
            <a:r>
              <a:rPr lang="en-IN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no automated system for the residences to know what’s happening in a society.</a:t>
            </a:r>
          </a:p>
          <a:p>
            <a:pPr algn="just" fontAlgn="base"/>
            <a:endParaRPr lang="en-IN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System “Esidence” reduces the conflicts that arise within the society by providing facilities such </a:t>
            </a:r>
            <a:r>
              <a:rPr lang="en-US" sz="16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as, Apartment registration</a:t>
            </a:r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Online Event </a:t>
            </a:r>
            <a:r>
              <a:rPr lang="en-US" sz="16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registration, Online Payment </a:t>
            </a:r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online </a:t>
            </a:r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complain/suggestion in </a:t>
            </a:r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society member can make complain form anywhere, any time.</a:t>
            </a:r>
          </a:p>
          <a:p>
            <a:pPr algn="just" fontAlgn="base"/>
            <a:endParaRPr lang="en-IN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aim of the project  is to provide utility to maintain day to day operations of the society .</a:t>
            </a:r>
          </a:p>
          <a:p>
            <a:pPr algn="just"/>
            <a:endParaRPr lang="en-US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 algn="just">
              <a:buNone/>
            </a:pPr>
            <a:r>
              <a:rPr lang="en-US" sz="16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" name="Google Shape;216;p20">
            <a:extLst>
              <a:ext uri="{FF2B5EF4-FFF2-40B4-BE49-F238E27FC236}">
                <a16:creationId xmlns:a16="http://schemas.microsoft.com/office/drawing/2014/main" id="{FC3DEA50-5125-0680-75B1-6B013EA02A8C}"/>
              </a:ext>
            </a:extLst>
          </p:cNvPr>
          <p:cNvGrpSpPr/>
          <p:nvPr/>
        </p:nvGrpSpPr>
        <p:grpSpPr>
          <a:xfrm>
            <a:off x="870764" y="548554"/>
            <a:ext cx="246805" cy="280760"/>
            <a:chOff x="2850724" y="3552217"/>
            <a:chExt cx="518344" cy="576958"/>
          </a:xfrm>
        </p:grpSpPr>
        <p:sp>
          <p:nvSpPr>
            <p:cNvPr id="5" name="Google Shape;218;p20">
              <a:extLst>
                <a:ext uri="{FF2B5EF4-FFF2-40B4-BE49-F238E27FC236}">
                  <a16:creationId xmlns:a16="http://schemas.microsoft.com/office/drawing/2014/main" id="{AA03AAF8-E7D3-D49F-BDD5-DBD43D0833E4}"/>
                </a:ext>
              </a:extLst>
            </p:cNvPr>
            <p:cNvSpPr/>
            <p:nvPr/>
          </p:nvSpPr>
          <p:spPr>
            <a:xfrm>
              <a:off x="2850724" y="3580650"/>
              <a:ext cx="512351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9;p20">
              <a:extLst>
                <a:ext uri="{FF2B5EF4-FFF2-40B4-BE49-F238E27FC236}">
                  <a16:creationId xmlns:a16="http://schemas.microsoft.com/office/drawing/2014/main" id="{8E558E7D-C2C3-3AE0-AC57-4204BB008668}"/>
                </a:ext>
              </a:extLst>
            </p:cNvPr>
            <p:cNvSpPr/>
            <p:nvPr/>
          </p:nvSpPr>
          <p:spPr>
            <a:xfrm>
              <a:off x="2963995" y="3850449"/>
              <a:ext cx="226374" cy="278726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0;p20">
              <a:extLst>
                <a:ext uri="{FF2B5EF4-FFF2-40B4-BE49-F238E27FC236}">
                  <a16:creationId xmlns:a16="http://schemas.microsoft.com/office/drawing/2014/main" id="{379AD020-F74C-B0EE-6DDD-98C8A7876041}"/>
                </a:ext>
              </a:extLst>
            </p:cNvPr>
            <p:cNvSpPr/>
            <p:nvPr/>
          </p:nvSpPr>
          <p:spPr>
            <a:xfrm>
              <a:off x="2850726" y="3552217"/>
              <a:ext cx="518342" cy="278726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16;p20">
            <a:extLst>
              <a:ext uri="{FF2B5EF4-FFF2-40B4-BE49-F238E27FC236}">
                <a16:creationId xmlns:a16="http://schemas.microsoft.com/office/drawing/2014/main" id="{0725A59D-B11F-9EE0-1BE7-57D4E46E1EB0}"/>
              </a:ext>
            </a:extLst>
          </p:cNvPr>
          <p:cNvGrpSpPr/>
          <p:nvPr/>
        </p:nvGrpSpPr>
        <p:grpSpPr>
          <a:xfrm>
            <a:off x="890244" y="1518889"/>
            <a:ext cx="246805" cy="280760"/>
            <a:chOff x="2850724" y="3552217"/>
            <a:chExt cx="518344" cy="576958"/>
          </a:xfrm>
        </p:grpSpPr>
        <p:sp>
          <p:nvSpPr>
            <p:cNvPr id="26" name="Google Shape;218;p20">
              <a:extLst>
                <a:ext uri="{FF2B5EF4-FFF2-40B4-BE49-F238E27FC236}">
                  <a16:creationId xmlns:a16="http://schemas.microsoft.com/office/drawing/2014/main" id="{06D9B216-0EB3-2F22-7D71-3C1EAB31D132}"/>
                </a:ext>
              </a:extLst>
            </p:cNvPr>
            <p:cNvSpPr/>
            <p:nvPr/>
          </p:nvSpPr>
          <p:spPr>
            <a:xfrm>
              <a:off x="2850724" y="3580650"/>
              <a:ext cx="512351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9;p20">
              <a:extLst>
                <a:ext uri="{FF2B5EF4-FFF2-40B4-BE49-F238E27FC236}">
                  <a16:creationId xmlns:a16="http://schemas.microsoft.com/office/drawing/2014/main" id="{41E63658-104E-5587-D6CE-39FB4C0A3868}"/>
                </a:ext>
              </a:extLst>
            </p:cNvPr>
            <p:cNvSpPr/>
            <p:nvPr/>
          </p:nvSpPr>
          <p:spPr>
            <a:xfrm>
              <a:off x="2963995" y="3850449"/>
              <a:ext cx="226374" cy="278726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0;p20">
              <a:extLst>
                <a:ext uri="{FF2B5EF4-FFF2-40B4-BE49-F238E27FC236}">
                  <a16:creationId xmlns:a16="http://schemas.microsoft.com/office/drawing/2014/main" id="{89E0A673-1F8A-9103-A4A3-6938A9DC667A}"/>
                </a:ext>
              </a:extLst>
            </p:cNvPr>
            <p:cNvSpPr/>
            <p:nvPr/>
          </p:nvSpPr>
          <p:spPr>
            <a:xfrm>
              <a:off x="2850726" y="3552217"/>
              <a:ext cx="518342" cy="278726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16;p20">
            <a:extLst>
              <a:ext uri="{FF2B5EF4-FFF2-40B4-BE49-F238E27FC236}">
                <a16:creationId xmlns:a16="http://schemas.microsoft.com/office/drawing/2014/main" id="{275C0D6F-960D-A266-B1E2-AAC3BDF1ADF9}"/>
              </a:ext>
            </a:extLst>
          </p:cNvPr>
          <p:cNvGrpSpPr/>
          <p:nvPr/>
        </p:nvGrpSpPr>
        <p:grpSpPr>
          <a:xfrm>
            <a:off x="886341" y="2260130"/>
            <a:ext cx="246805" cy="280760"/>
            <a:chOff x="2850724" y="3552217"/>
            <a:chExt cx="518344" cy="576958"/>
          </a:xfrm>
        </p:grpSpPr>
        <p:sp>
          <p:nvSpPr>
            <p:cNvPr id="32" name="Google Shape;218;p20">
              <a:extLst>
                <a:ext uri="{FF2B5EF4-FFF2-40B4-BE49-F238E27FC236}">
                  <a16:creationId xmlns:a16="http://schemas.microsoft.com/office/drawing/2014/main" id="{7C7933A5-9F49-F1DC-AFBB-84059F40F0E7}"/>
                </a:ext>
              </a:extLst>
            </p:cNvPr>
            <p:cNvSpPr/>
            <p:nvPr/>
          </p:nvSpPr>
          <p:spPr>
            <a:xfrm>
              <a:off x="2850724" y="3580650"/>
              <a:ext cx="512351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9;p20">
              <a:extLst>
                <a:ext uri="{FF2B5EF4-FFF2-40B4-BE49-F238E27FC236}">
                  <a16:creationId xmlns:a16="http://schemas.microsoft.com/office/drawing/2014/main" id="{7374A537-6611-D68A-0B82-466C34479E85}"/>
                </a:ext>
              </a:extLst>
            </p:cNvPr>
            <p:cNvSpPr/>
            <p:nvPr/>
          </p:nvSpPr>
          <p:spPr>
            <a:xfrm>
              <a:off x="2963995" y="3850449"/>
              <a:ext cx="226374" cy="278726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0;p20">
              <a:extLst>
                <a:ext uri="{FF2B5EF4-FFF2-40B4-BE49-F238E27FC236}">
                  <a16:creationId xmlns:a16="http://schemas.microsoft.com/office/drawing/2014/main" id="{BA502942-4E21-A3BF-B229-8256687391FD}"/>
                </a:ext>
              </a:extLst>
            </p:cNvPr>
            <p:cNvSpPr/>
            <p:nvPr/>
          </p:nvSpPr>
          <p:spPr>
            <a:xfrm>
              <a:off x="2850726" y="3552217"/>
              <a:ext cx="518342" cy="278726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16;p20">
            <a:extLst>
              <a:ext uri="{FF2B5EF4-FFF2-40B4-BE49-F238E27FC236}">
                <a16:creationId xmlns:a16="http://schemas.microsoft.com/office/drawing/2014/main" id="{568A16C6-327D-6BE8-38D7-D45872584F62}"/>
              </a:ext>
            </a:extLst>
          </p:cNvPr>
          <p:cNvGrpSpPr/>
          <p:nvPr/>
        </p:nvGrpSpPr>
        <p:grpSpPr>
          <a:xfrm>
            <a:off x="893879" y="3260198"/>
            <a:ext cx="246805" cy="280760"/>
            <a:chOff x="2850724" y="3552217"/>
            <a:chExt cx="518344" cy="576958"/>
          </a:xfrm>
        </p:grpSpPr>
        <p:sp>
          <p:nvSpPr>
            <p:cNvPr id="36" name="Google Shape;218;p20">
              <a:extLst>
                <a:ext uri="{FF2B5EF4-FFF2-40B4-BE49-F238E27FC236}">
                  <a16:creationId xmlns:a16="http://schemas.microsoft.com/office/drawing/2014/main" id="{E5B4755E-D51B-2F69-982F-2EA601BA179F}"/>
                </a:ext>
              </a:extLst>
            </p:cNvPr>
            <p:cNvSpPr/>
            <p:nvPr/>
          </p:nvSpPr>
          <p:spPr>
            <a:xfrm>
              <a:off x="2850724" y="3580650"/>
              <a:ext cx="512351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219;p20">
              <a:extLst>
                <a:ext uri="{FF2B5EF4-FFF2-40B4-BE49-F238E27FC236}">
                  <a16:creationId xmlns:a16="http://schemas.microsoft.com/office/drawing/2014/main" id="{452E78A8-81D5-0B8E-17AC-ACD019FAE1FE}"/>
                </a:ext>
              </a:extLst>
            </p:cNvPr>
            <p:cNvSpPr/>
            <p:nvPr/>
          </p:nvSpPr>
          <p:spPr>
            <a:xfrm>
              <a:off x="2963995" y="3850449"/>
              <a:ext cx="226374" cy="278726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0;p20">
              <a:extLst>
                <a:ext uri="{FF2B5EF4-FFF2-40B4-BE49-F238E27FC236}">
                  <a16:creationId xmlns:a16="http://schemas.microsoft.com/office/drawing/2014/main" id="{FB1A19D3-6BAC-4FC7-3CF8-1927E877F745}"/>
                </a:ext>
              </a:extLst>
            </p:cNvPr>
            <p:cNvSpPr/>
            <p:nvPr/>
          </p:nvSpPr>
          <p:spPr>
            <a:xfrm>
              <a:off x="2850726" y="3552217"/>
              <a:ext cx="518342" cy="278726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16;p20">
            <a:extLst>
              <a:ext uri="{FF2B5EF4-FFF2-40B4-BE49-F238E27FC236}">
                <a16:creationId xmlns:a16="http://schemas.microsoft.com/office/drawing/2014/main" id="{8ABFB5FB-4AA2-BF3F-BC24-4E592D1A9C8D}"/>
              </a:ext>
            </a:extLst>
          </p:cNvPr>
          <p:cNvGrpSpPr/>
          <p:nvPr/>
        </p:nvGrpSpPr>
        <p:grpSpPr>
          <a:xfrm>
            <a:off x="909080" y="4375659"/>
            <a:ext cx="246805" cy="280760"/>
            <a:chOff x="2850724" y="3552217"/>
            <a:chExt cx="518344" cy="576958"/>
          </a:xfrm>
        </p:grpSpPr>
        <p:sp>
          <p:nvSpPr>
            <p:cNvPr id="40" name="Google Shape;218;p20">
              <a:extLst>
                <a:ext uri="{FF2B5EF4-FFF2-40B4-BE49-F238E27FC236}">
                  <a16:creationId xmlns:a16="http://schemas.microsoft.com/office/drawing/2014/main" id="{0CD6172E-A273-715C-D9EF-BF8B7207AFC3}"/>
                </a:ext>
              </a:extLst>
            </p:cNvPr>
            <p:cNvSpPr/>
            <p:nvPr/>
          </p:nvSpPr>
          <p:spPr>
            <a:xfrm>
              <a:off x="2850724" y="3580650"/>
              <a:ext cx="512351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9;p20">
              <a:extLst>
                <a:ext uri="{FF2B5EF4-FFF2-40B4-BE49-F238E27FC236}">
                  <a16:creationId xmlns:a16="http://schemas.microsoft.com/office/drawing/2014/main" id="{B837DF8A-3230-F2EB-C35A-6FBDBD464647}"/>
                </a:ext>
              </a:extLst>
            </p:cNvPr>
            <p:cNvSpPr/>
            <p:nvPr/>
          </p:nvSpPr>
          <p:spPr>
            <a:xfrm>
              <a:off x="2963995" y="3850449"/>
              <a:ext cx="226374" cy="278726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0;p20">
              <a:extLst>
                <a:ext uri="{FF2B5EF4-FFF2-40B4-BE49-F238E27FC236}">
                  <a16:creationId xmlns:a16="http://schemas.microsoft.com/office/drawing/2014/main" id="{A655AF0E-E38B-139B-5DC1-E1DE968205BE}"/>
                </a:ext>
              </a:extLst>
            </p:cNvPr>
            <p:cNvSpPr/>
            <p:nvPr/>
          </p:nvSpPr>
          <p:spPr>
            <a:xfrm>
              <a:off x="2850726" y="3552217"/>
              <a:ext cx="518342" cy="278726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A41560-21AE-705D-404E-E9497230F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69456"/>
            <a:ext cx="7704000" cy="570000"/>
          </a:xfrm>
        </p:spPr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0D264-B131-D39D-E57D-50B1F9A2AF19}"/>
              </a:ext>
            </a:extLst>
          </p:cNvPr>
          <p:cNvSpPr txBox="1"/>
          <p:nvPr/>
        </p:nvSpPr>
        <p:spPr>
          <a:xfrm>
            <a:off x="1284497" y="501880"/>
            <a:ext cx="713950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created a global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web-based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in asp.net and angular with  C# language to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day-to-day activities of any co-operative housing society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plays a main role in the system and so  he  register apartments  to the portal. So later own user can login with the system to give his family details in the system.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“Esidence”  the payments 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easily noted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store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transactions history 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electronically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that  the users 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view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any time.</a:t>
            </a: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Esidence includes a complaint portal system which helps the users to raise their problem and notify the admin.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also provides a portal for  event registration and response system so that family’s can request to host an event.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Esidence automates bulletin that occur within the society and makes it easy for the members of the society an easy access to the society happenings and on goings.</a:t>
            </a: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oogle Shape;216;p20">
            <a:extLst>
              <a:ext uri="{FF2B5EF4-FFF2-40B4-BE49-F238E27FC236}">
                <a16:creationId xmlns:a16="http://schemas.microsoft.com/office/drawing/2014/main" id="{C417AB80-1834-4577-4AD7-D35EAFAB4524}"/>
              </a:ext>
            </a:extLst>
          </p:cNvPr>
          <p:cNvGrpSpPr/>
          <p:nvPr/>
        </p:nvGrpSpPr>
        <p:grpSpPr>
          <a:xfrm>
            <a:off x="906875" y="947278"/>
            <a:ext cx="246805" cy="280760"/>
            <a:chOff x="2850724" y="3552217"/>
            <a:chExt cx="518344" cy="576958"/>
          </a:xfrm>
        </p:grpSpPr>
        <p:sp>
          <p:nvSpPr>
            <p:cNvPr id="28" name="Google Shape;218;p20">
              <a:extLst>
                <a:ext uri="{FF2B5EF4-FFF2-40B4-BE49-F238E27FC236}">
                  <a16:creationId xmlns:a16="http://schemas.microsoft.com/office/drawing/2014/main" id="{90121E6E-8388-123F-65BA-AB07C6B09F14}"/>
                </a:ext>
              </a:extLst>
            </p:cNvPr>
            <p:cNvSpPr/>
            <p:nvPr/>
          </p:nvSpPr>
          <p:spPr>
            <a:xfrm>
              <a:off x="2850724" y="3580650"/>
              <a:ext cx="512351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9;p20">
              <a:extLst>
                <a:ext uri="{FF2B5EF4-FFF2-40B4-BE49-F238E27FC236}">
                  <a16:creationId xmlns:a16="http://schemas.microsoft.com/office/drawing/2014/main" id="{983A5537-0787-0EB0-539B-98E429C64A23}"/>
                </a:ext>
              </a:extLst>
            </p:cNvPr>
            <p:cNvSpPr/>
            <p:nvPr/>
          </p:nvSpPr>
          <p:spPr>
            <a:xfrm>
              <a:off x="2963995" y="3850449"/>
              <a:ext cx="226374" cy="278726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0;p20">
              <a:extLst>
                <a:ext uri="{FF2B5EF4-FFF2-40B4-BE49-F238E27FC236}">
                  <a16:creationId xmlns:a16="http://schemas.microsoft.com/office/drawing/2014/main" id="{B7CAF17F-1749-E098-F0E4-A1DD9D32C4B0}"/>
                </a:ext>
              </a:extLst>
            </p:cNvPr>
            <p:cNvSpPr/>
            <p:nvPr/>
          </p:nvSpPr>
          <p:spPr>
            <a:xfrm>
              <a:off x="2850726" y="3552217"/>
              <a:ext cx="518342" cy="278726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16;p20">
            <a:extLst>
              <a:ext uri="{FF2B5EF4-FFF2-40B4-BE49-F238E27FC236}">
                <a16:creationId xmlns:a16="http://schemas.microsoft.com/office/drawing/2014/main" id="{83911E54-587E-D0FF-2B2F-106E679DC3B7}"/>
              </a:ext>
            </a:extLst>
          </p:cNvPr>
          <p:cNvGrpSpPr/>
          <p:nvPr/>
        </p:nvGrpSpPr>
        <p:grpSpPr>
          <a:xfrm>
            <a:off x="907465" y="1632782"/>
            <a:ext cx="246805" cy="280760"/>
            <a:chOff x="2850724" y="3552217"/>
            <a:chExt cx="518344" cy="576958"/>
          </a:xfrm>
        </p:grpSpPr>
        <p:sp>
          <p:nvSpPr>
            <p:cNvPr id="36" name="Google Shape;218;p20">
              <a:extLst>
                <a:ext uri="{FF2B5EF4-FFF2-40B4-BE49-F238E27FC236}">
                  <a16:creationId xmlns:a16="http://schemas.microsoft.com/office/drawing/2014/main" id="{109356FC-71F3-3A22-45CD-CF14381CA6FB}"/>
                </a:ext>
              </a:extLst>
            </p:cNvPr>
            <p:cNvSpPr/>
            <p:nvPr/>
          </p:nvSpPr>
          <p:spPr>
            <a:xfrm>
              <a:off x="2850724" y="3580650"/>
              <a:ext cx="512351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9;p20">
              <a:extLst>
                <a:ext uri="{FF2B5EF4-FFF2-40B4-BE49-F238E27FC236}">
                  <a16:creationId xmlns:a16="http://schemas.microsoft.com/office/drawing/2014/main" id="{75D46EFC-0744-7291-7F5D-80FFE7D79AB0}"/>
                </a:ext>
              </a:extLst>
            </p:cNvPr>
            <p:cNvSpPr/>
            <p:nvPr/>
          </p:nvSpPr>
          <p:spPr>
            <a:xfrm>
              <a:off x="2963995" y="3850449"/>
              <a:ext cx="226374" cy="278726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0;p20">
              <a:extLst>
                <a:ext uri="{FF2B5EF4-FFF2-40B4-BE49-F238E27FC236}">
                  <a16:creationId xmlns:a16="http://schemas.microsoft.com/office/drawing/2014/main" id="{074A6319-24D4-334C-CAB9-C798B353301E}"/>
                </a:ext>
              </a:extLst>
            </p:cNvPr>
            <p:cNvSpPr/>
            <p:nvPr/>
          </p:nvSpPr>
          <p:spPr>
            <a:xfrm>
              <a:off x="2850726" y="3552217"/>
              <a:ext cx="518342" cy="278726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16;p20">
            <a:extLst>
              <a:ext uri="{FF2B5EF4-FFF2-40B4-BE49-F238E27FC236}">
                <a16:creationId xmlns:a16="http://schemas.microsoft.com/office/drawing/2014/main" id="{CA4E20BA-8A46-10A8-5E45-8B0E3D651F50}"/>
              </a:ext>
            </a:extLst>
          </p:cNvPr>
          <p:cNvGrpSpPr/>
          <p:nvPr/>
        </p:nvGrpSpPr>
        <p:grpSpPr>
          <a:xfrm>
            <a:off x="907759" y="2352987"/>
            <a:ext cx="246805" cy="280760"/>
            <a:chOff x="2850724" y="3552217"/>
            <a:chExt cx="518344" cy="576958"/>
          </a:xfrm>
        </p:grpSpPr>
        <p:sp>
          <p:nvSpPr>
            <p:cNvPr id="40" name="Google Shape;218;p20">
              <a:extLst>
                <a:ext uri="{FF2B5EF4-FFF2-40B4-BE49-F238E27FC236}">
                  <a16:creationId xmlns:a16="http://schemas.microsoft.com/office/drawing/2014/main" id="{35F9F92C-021A-64B7-D62F-C9B61A202745}"/>
                </a:ext>
              </a:extLst>
            </p:cNvPr>
            <p:cNvSpPr/>
            <p:nvPr/>
          </p:nvSpPr>
          <p:spPr>
            <a:xfrm>
              <a:off x="2850724" y="3580650"/>
              <a:ext cx="512351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9;p20">
              <a:extLst>
                <a:ext uri="{FF2B5EF4-FFF2-40B4-BE49-F238E27FC236}">
                  <a16:creationId xmlns:a16="http://schemas.microsoft.com/office/drawing/2014/main" id="{CB403414-55D0-C695-AE6A-B9E98244C18C}"/>
                </a:ext>
              </a:extLst>
            </p:cNvPr>
            <p:cNvSpPr/>
            <p:nvPr/>
          </p:nvSpPr>
          <p:spPr>
            <a:xfrm>
              <a:off x="2963995" y="3850449"/>
              <a:ext cx="226374" cy="278726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0;p20">
              <a:extLst>
                <a:ext uri="{FF2B5EF4-FFF2-40B4-BE49-F238E27FC236}">
                  <a16:creationId xmlns:a16="http://schemas.microsoft.com/office/drawing/2014/main" id="{EA147240-AC36-302C-000E-712C3D25740F}"/>
                </a:ext>
              </a:extLst>
            </p:cNvPr>
            <p:cNvSpPr/>
            <p:nvPr/>
          </p:nvSpPr>
          <p:spPr>
            <a:xfrm>
              <a:off x="2850726" y="3552217"/>
              <a:ext cx="518342" cy="278726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216;p20">
            <a:extLst>
              <a:ext uri="{FF2B5EF4-FFF2-40B4-BE49-F238E27FC236}">
                <a16:creationId xmlns:a16="http://schemas.microsoft.com/office/drawing/2014/main" id="{35D0A3F2-9EA6-2570-2242-0BBA5695E1B4}"/>
              </a:ext>
            </a:extLst>
          </p:cNvPr>
          <p:cNvGrpSpPr/>
          <p:nvPr/>
        </p:nvGrpSpPr>
        <p:grpSpPr>
          <a:xfrm>
            <a:off x="888444" y="3094065"/>
            <a:ext cx="246805" cy="280760"/>
            <a:chOff x="2850724" y="3552217"/>
            <a:chExt cx="518344" cy="576958"/>
          </a:xfrm>
        </p:grpSpPr>
        <p:sp>
          <p:nvSpPr>
            <p:cNvPr id="44" name="Google Shape;218;p20">
              <a:extLst>
                <a:ext uri="{FF2B5EF4-FFF2-40B4-BE49-F238E27FC236}">
                  <a16:creationId xmlns:a16="http://schemas.microsoft.com/office/drawing/2014/main" id="{63A07AEF-33B3-1199-C225-532D5F0C2475}"/>
                </a:ext>
              </a:extLst>
            </p:cNvPr>
            <p:cNvSpPr/>
            <p:nvPr/>
          </p:nvSpPr>
          <p:spPr>
            <a:xfrm>
              <a:off x="2850724" y="3580650"/>
              <a:ext cx="512351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9;p20">
              <a:extLst>
                <a:ext uri="{FF2B5EF4-FFF2-40B4-BE49-F238E27FC236}">
                  <a16:creationId xmlns:a16="http://schemas.microsoft.com/office/drawing/2014/main" id="{D8C0E23A-D468-B190-AE7F-8070B1D7BF99}"/>
                </a:ext>
              </a:extLst>
            </p:cNvPr>
            <p:cNvSpPr/>
            <p:nvPr/>
          </p:nvSpPr>
          <p:spPr>
            <a:xfrm>
              <a:off x="2963995" y="3850449"/>
              <a:ext cx="226374" cy="278726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0;p20">
              <a:extLst>
                <a:ext uri="{FF2B5EF4-FFF2-40B4-BE49-F238E27FC236}">
                  <a16:creationId xmlns:a16="http://schemas.microsoft.com/office/drawing/2014/main" id="{DE0E813B-5C3A-78DE-EEE8-643AB23A4171}"/>
                </a:ext>
              </a:extLst>
            </p:cNvPr>
            <p:cNvSpPr/>
            <p:nvPr/>
          </p:nvSpPr>
          <p:spPr>
            <a:xfrm>
              <a:off x="2850726" y="3552217"/>
              <a:ext cx="518342" cy="278726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216;p20">
            <a:extLst>
              <a:ext uri="{FF2B5EF4-FFF2-40B4-BE49-F238E27FC236}">
                <a16:creationId xmlns:a16="http://schemas.microsoft.com/office/drawing/2014/main" id="{ECBAAAE4-D7CF-9DCB-82BB-D9C2392F6C3A}"/>
              </a:ext>
            </a:extLst>
          </p:cNvPr>
          <p:cNvGrpSpPr/>
          <p:nvPr/>
        </p:nvGrpSpPr>
        <p:grpSpPr>
          <a:xfrm>
            <a:off x="901290" y="3720569"/>
            <a:ext cx="246805" cy="280760"/>
            <a:chOff x="2850724" y="3552217"/>
            <a:chExt cx="518344" cy="576958"/>
          </a:xfrm>
        </p:grpSpPr>
        <p:sp>
          <p:nvSpPr>
            <p:cNvPr id="49" name="Google Shape;218;p20">
              <a:extLst>
                <a:ext uri="{FF2B5EF4-FFF2-40B4-BE49-F238E27FC236}">
                  <a16:creationId xmlns:a16="http://schemas.microsoft.com/office/drawing/2014/main" id="{C3DC5E7B-9E10-DB50-864A-3FB14998AA00}"/>
                </a:ext>
              </a:extLst>
            </p:cNvPr>
            <p:cNvSpPr/>
            <p:nvPr/>
          </p:nvSpPr>
          <p:spPr>
            <a:xfrm>
              <a:off x="2850724" y="3580650"/>
              <a:ext cx="512351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9;p20">
              <a:extLst>
                <a:ext uri="{FF2B5EF4-FFF2-40B4-BE49-F238E27FC236}">
                  <a16:creationId xmlns:a16="http://schemas.microsoft.com/office/drawing/2014/main" id="{F01C7BF6-E585-910E-7169-3688738EAF57}"/>
                </a:ext>
              </a:extLst>
            </p:cNvPr>
            <p:cNvSpPr/>
            <p:nvPr/>
          </p:nvSpPr>
          <p:spPr>
            <a:xfrm>
              <a:off x="2963995" y="3850449"/>
              <a:ext cx="226374" cy="278726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0;p20">
              <a:extLst>
                <a:ext uri="{FF2B5EF4-FFF2-40B4-BE49-F238E27FC236}">
                  <a16:creationId xmlns:a16="http://schemas.microsoft.com/office/drawing/2014/main" id="{9959FEA1-D27F-D01B-0A7A-080F6680063C}"/>
                </a:ext>
              </a:extLst>
            </p:cNvPr>
            <p:cNvSpPr/>
            <p:nvPr/>
          </p:nvSpPr>
          <p:spPr>
            <a:xfrm>
              <a:off x="2850726" y="3552217"/>
              <a:ext cx="518342" cy="278726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16;p20">
            <a:extLst>
              <a:ext uri="{FF2B5EF4-FFF2-40B4-BE49-F238E27FC236}">
                <a16:creationId xmlns:a16="http://schemas.microsoft.com/office/drawing/2014/main" id="{A7D5C4B0-859E-9C7F-3A29-A2F13AF539B5}"/>
              </a:ext>
            </a:extLst>
          </p:cNvPr>
          <p:cNvGrpSpPr/>
          <p:nvPr/>
        </p:nvGrpSpPr>
        <p:grpSpPr>
          <a:xfrm>
            <a:off x="920525" y="4504520"/>
            <a:ext cx="246805" cy="280760"/>
            <a:chOff x="2850724" y="3552217"/>
            <a:chExt cx="518344" cy="576958"/>
          </a:xfrm>
        </p:grpSpPr>
        <p:sp>
          <p:nvSpPr>
            <p:cNvPr id="53" name="Google Shape;218;p20">
              <a:extLst>
                <a:ext uri="{FF2B5EF4-FFF2-40B4-BE49-F238E27FC236}">
                  <a16:creationId xmlns:a16="http://schemas.microsoft.com/office/drawing/2014/main" id="{CFA73F18-03B7-B1B4-1128-5BC5FA32E792}"/>
                </a:ext>
              </a:extLst>
            </p:cNvPr>
            <p:cNvSpPr/>
            <p:nvPr/>
          </p:nvSpPr>
          <p:spPr>
            <a:xfrm>
              <a:off x="2850724" y="3580650"/>
              <a:ext cx="512351" cy="548525"/>
            </a:xfrm>
            <a:custGeom>
              <a:avLst/>
              <a:gdLst/>
              <a:ahLst/>
              <a:cxnLst/>
              <a:rect l="l" t="t" r="r" b="b"/>
              <a:pathLst>
                <a:path w="20494" h="21941" extrusionOk="0">
                  <a:moveTo>
                    <a:pt x="10242" y="1"/>
                  </a:moveTo>
                  <a:cubicBezTo>
                    <a:pt x="9942" y="1"/>
                    <a:pt x="9641" y="76"/>
                    <a:pt x="9373" y="226"/>
                  </a:cubicBezTo>
                  <a:lnTo>
                    <a:pt x="892" y="5054"/>
                  </a:lnTo>
                  <a:cubicBezTo>
                    <a:pt x="338" y="5364"/>
                    <a:pt x="0" y="5946"/>
                    <a:pt x="0" y="6585"/>
                  </a:cubicBezTo>
                  <a:lnTo>
                    <a:pt x="0" y="20184"/>
                  </a:lnTo>
                  <a:cubicBezTo>
                    <a:pt x="0" y="21151"/>
                    <a:pt x="789" y="21940"/>
                    <a:pt x="1756" y="21940"/>
                  </a:cubicBezTo>
                  <a:lnTo>
                    <a:pt x="18728" y="21940"/>
                  </a:lnTo>
                  <a:cubicBezTo>
                    <a:pt x="19705" y="21940"/>
                    <a:pt x="20493" y="21151"/>
                    <a:pt x="20493" y="20175"/>
                  </a:cubicBezTo>
                  <a:lnTo>
                    <a:pt x="20493" y="6585"/>
                  </a:lnTo>
                  <a:cubicBezTo>
                    <a:pt x="20493" y="5946"/>
                    <a:pt x="20155" y="5364"/>
                    <a:pt x="19601" y="5054"/>
                  </a:cubicBezTo>
                  <a:lnTo>
                    <a:pt x="11111" y="226"/>
                  </a:lnTo>
                  <a:cubicBezTo>
                    <a:pt x="10843" y="76"/>
                    <a:pt x="10543" y="1"/>
                    <a:pt x="10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9;p20">
              <a:extLst>
                <a:ext uri="{FF2B5EF4-FFF2-40B4-BE49-F238E27FC236}">
                  <a16:creationId xmlns:a16="http://schemas.microsoft.com/office/drawing/2014/main" id="{58E22706-468C-5628-50F7-9E3D7F0EB2F4}"/>
                </a:ext>
              </a:extLst>
            </p:cNvPr>
            <p:cNvSpPr/>
            <p:nvPr/>
          </p:nvSpPr>
          <p:spPr>
            <a:xfrm>
              <a:off x="2963995" y="3850449"/>
              <a:ext cx="226374" cy="278726"/>
            </a:xfrm>
            <a:custGeom>
              <a:avLst/>
              <a:gdLst/>
              <a:ahLst/>
              <a:cxnLst/>
              <a:rect l="l" t="t" r="r" b="b"/>
              <a:pathLst>
                <a:path w="9055" h="11149" extrusionOk="0">
                  <a:moveTo>
                    <a:pt x="1757" y="0"/>
                  </a:moveTo>
                  <a:cubicBezTo>
                    <a:pt x="780" y="0"/>
                    <a:pt x="1" y="780"/>
                    <a:pt x="1" y="1756"/>
                  </a:cubicBezTo>
                  <a:lnTo>
                    <a:pt x="1" y="11148"/>
                  </a:lnTo>
                  <a:lnTo>
                    <a:pt x="9055" y="11148"/>
                  </a:lnTo>
                  <a:lnTo>
                    <a:pt x="9055" y="1756"/>
                  </a:lnTo>
                  <a:cubicBezTo>
                    <a:pt x="9055" y="780"/>
                    <a:pt x="8266" y="0"/>
                    <a:pt x="7298" y="0"/>
                  </a:cubicBezTo>
                  <a:close/>
                </a:path>
              </a:pathLst>
            </a:custGeom>
            <a:solidFill>
              <a:srgbClr val="37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20;p20">
              <a:extLst>
                <a:ext uri="{FF2B5EF4-FFF2-40B4-BE49-F238E27FC236}">
                  <a16:creationId xmlns:a16="http://schemas.microsoft.com/office/drawing/2014/main" id="{F58B1E30-5BF3-CF2C-E1A4-DF6BDF156E06}"/>
                </a:ext>
              </a:extLst>
            </p:cNvPr>
            <p:cNvSpPr/>
            <p:nvPr/>
          </p:nvSpPr>
          <p:spPr>
            <a:xfrm>
              <a:off x="2850726" y="3552217"/>
              <a:ext cx="518342" cy="278726"/>
            </a:xfrm>
            <a:custGeom>
              <a:avLst/>
              <a:gdLst/>
              <a:ahLst/>
              <a:cxnLst/>
              <a:rect l="l" t="t" r="r" b="b"/>
              <a:pathLst>
                <a:path w="23866" h="10032" extrusionOk="0">
                  <a:moveTo>
                    <a:pt x="10496" y="1"/>
                  </a:moveTo>
                  <a:cubicBezTo>
                    <a:pt x="10196" y="1"/>
                    <a:pt x="9895" y="76"/>
                    <a:pt x="9627" y="226"/>
                  </a:cubicBezTo>
                  <a:lnTo>
                    <a:pt x="1137" y="5054"/>
                  </a:lnTo>
                  <a:cubicBezTo>
                    <a:pt x="292" y="5533"/>
                    <a:pt x="1" y="6613"/>
                    <a:pt x="480" y="7458"/>
                  </a:cubicBezTo>
                  <a:cubicBezTo>
                    <a:pt x="803" y="8028"/>
                    <a:pt x="1399" y="8346"/>
                    <a:pt x="2012" y="8346"/>
                  </a:cubicBezTo>
                  <a:cubicBezTo>
                    <a:pt x="2308" y="8346"/>
                    <a:pt x="2608" y="8272"/>
                    <a:pt x="2884" y="8116"/>
                  </a:cubicBezTo>
                  <a:lnTo>
                    <a:pt x="10501" y="3786"/>
                  </a:lnTo>
                  <a:lnTo>
                    <a:pt x="21086" y="9797"/>
                  </a:lnTo>
                  <a:cubicBezTo>
                    <a:pt x="21347" y="9946"/>
                    <a:pt x="21646" y="10031"/>
                    <a:pt x="21954" y="10031"/>
                  </a:cubicBezTo>
                  <a:lnTo>
                    <a:pt x="21954" y="10031"/>
                  </a:lnTo>
                  <a:cubicBezTo>
                    <a:pt x="22751" y="10029"/>
                    <a:pt x="23453" y="9495"/>
                    <a:pt x="23659" y="8726"/>
                  </a:cubicBezTo>
                  <a:cubicBezTo>
                    <a:pt x="23866" y="7946"/>
                    <a:pt x="23518" y="7129"/>
                    <a:pt x="22823" y="6735"/>
                  </a:cubicBezTo>
                  <a:lnTo>
                    <a:pt x="11365" y="226"/>
                  </a:lnTo>
                  <a:cubicBezTo>
                    <a:pt x="11097" y="76"/>
                    <a:pt x="10797" y="1"/>
                    <a:pt x="10496" y="1"/>
                  </a:cubicBezTo>
                  <a:close/>
                  <a:moveTo>
                    <a:pt x="21954" y="10031"/>
                  </a:moveTo>
                  <a:lnTo>
                    <a:pt x="21954" y="10031"/>
                  </a:lnTo>
                  <a:cubicBezTo>
                    <a:pt x="21953" y="10031"/>
                    <a:pt x="21951" y="10031"/>
                    <a:pt x="21950" y="10031"/>
                  </a:cubicBezTo>
                  <a:lnTo>
                    <a:pt x="21959" y="10031"/>
                  </a:lnTo>
                  <a:cubicBezTo>
                    <a:pt x="21957" y="10031"/>
                    <a:pt x="21956" y="10031"/>
                    <a:pt x="21954" y="100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266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EA7BF-7D6D-721D-9C4B-60DDAA560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831" y="47972"/>
            <a:ext cx="7704000" cy="570000"/>
          </a:xfrm>
        </p:spPr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153" name="Google Shape;896;p28">
            <a:extLst>
              <a:ext uri="{FF2B5EF4-FFF2-40B4-BE49-F238E27FC236}">
                <a16:creationId xmlns:a16="http://schemas.microsoft.com/office/drawing/2014/main" id="{34CBC6EE-1912-4ACE-0ED1-27D06ED5B0CC}"/>
              </a:ext>
            </a:extLst>
          </p:cNvPr>
          <p:cNvSpPr txBox="1"/>
          <p:nvPr/>
        </p:nvSpPr>
        <p:spPr>
          <a:xfrm>
            <a:off x="762041" y="1980014"/>
            <a:ext cx="14673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6" name="Google Shape;911;p28">
            <a:extLst>
              <a:ext uri="{FF2B5EF4-FFF2-40B4-BE49-F238E27FC236}">
                <a16:creationId xmlns:a16="http://schemas.microsoft.com/office/drawing/2014/main" id="{DDFD75B8-47D2-E96F-194D-559E0381B8E0}"/>
              </a:ext>
            </a:extLst>
          </p:cNvPr>
          <p:cNvSpPr/>
          <p:nvPr/>
        </p:nvSpPr>
        <p:spPr>
          <a:xfrm rot="10800000">
            <a:off x="2689818" y="1748638"/>
            <a:ext cx="3753296" cy="70693"/>
          </a:xfrm>
          <a:custGeom>
            <a:avLst/>
            <a:gdLst/>
            <a:ahLst/>
            <a:cxnLst/>
            <a:rect l="l" t="t" r="r" b="b"/>
            <a:pathLst>
              <a:path w="285639" h="5380" extrusionOk="0">
                <a:moveTo>
                  <a:pt x="0" y="1"/>
                </a:moveTo>
                <a:lnTo>
                  <a:pt x="0" y="5379"/>
                </a:lnTo>
                <a:lnTo>
                  <a:pt x="285639" y="5379"/>
                </a:lnTo>
                <a:lnTo>
                  <a:pt x="28563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912;p28">
            <a:extLst>
              <a:ext uri="{FF2B5EF4-FFF2-40B4-BE49-F238E27FC236}">
                <a16:creationId xmlns:a16="http://schemas.microsoft.com/office/drawing/2014/main" id="{5207DDB5-0C50-4472-C7C5-9023AF19CAA8}"/>
              </a:ext>
            </a:extLst>
          </p:cNvPr>
          <p:cNvSpPr/>
          <p:nvPr/>
        </p:nvSpPr>
        <p:spPr>
          <a:xfrm rot="10800000">
            <a:off x="3161373" y="2186502"/>
            <a:ext cx="2833878" cy="68775"/>
          </a:xfrm>
          <a:custGeom>
            <a:avLst/>
            <a:gdLst/>
            <a:ahLst/>
            <a:cxnLst/>
            <a:rect l="l" t="t" r="r" b="b"/>
            <a:pathLst>
              <a:path w="215668" h="5234" extrusionOk="0">
                <a:moveTo>
                  <a:pt x="1" y="1"/>
                </a:moveTo>
                <a:lnTo>
                  <a:pt x="1" y="5234"/>
                </a:lnTo>
                <a:lnTo>
                  <a:pt x="215668" y="5234"/>
                </a:lnTo>
                <a:lnTo>
                  <a:pt x="2156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913;p28">
            <a:extLst>
              <a:ext uri="{FF2B5EF4-FFF2-40B4-BE49-F238E27FC236}">
                <a16:creationId xmlns:a16="http://schemas.microsoft.com/office/drawing/2014/main" id="{B62EDC80-10C9-AC5D-4037-E5778635E19A}"/>
              </a:ext>
            </a:extLst>
          </p:cNvPr>
          <p:cNvSpPr/>
          <p:nvPr/>
        </p:nvSpPr>
        <p:spPr>
          <a:xfrm rot="10800000">
            <a:off x="2778013" y="1112925"/>
            <a:ext cx="3588035" cy="635726"/>
          </a:xfrm>
          <a:custGeom>
            <a:avLst/>
            <a:gdLst/>
            <a:ahLst/>
            <a:cxnLst/>
            <a:rect l="l" t="t" r="r" b="b"/>
            <a:pathLst>
              <a:path w="273062" h="48381" extrusionOk="0">
                <a:moveTo>
                  <a:pt x="1" y="0"/>
                </a:moveTo>
                <a:lnTo>
                  <a:pt x="1" y="48381"/>
                </a:lnTo>
                <a:lnTo>
                  <a:pt x="273061" y="48381"/>
                </a:lnTo>
                <a:lnTo>
                  <a:pt x="273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914;p28">
            <a:extLst>
              <a:ext uri="{FF2B5EF4-FFF2-40B4-BE49-F238E27FC236}">
                <a16:creationId xmlns:a16="http://schemas.microsoft.com/office/drawing/2014/main" id="{330D27C6-630F-9F43-CC0A-B3A9BBDF09CB}"/>
              </a:ext>
            </a:extLst>
          </p:cNvPr>
          <p:cNvSpPr/>
          <p:nvPr/>
        </p:nvSpPr>
        <p:spPr>
          <a:xfrm rot="10800000">
            <a:off x="3241054" y="1112925"/>
            <a:ext cx="2661954" cy="1073591"/>
          </a:xfrm>
          <a:custGeom>
            <a:avLst/>
            <a:gdLst/>
            <a:ahLst/>
            <a:cxnLst/>
            <a:rect l="l" t="t" r="r" b="b"/>
            <a:pathLst>
              <a:path w="202584" h="81704" extrusionOk="0">
                <a:moveTo>
                  <a:pt x="0" y="1"/>
                </a:moveTo>
                <a:lnTo>
                  <a:pt x="0" y="81704"/>
                </a:lnTo>
                <a:lnTo>
                  <a:pt x="202584" y="81704"/>
                </a:lnTo>
                <a:lnTo>
                  <a:pt x="2025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915;p28">
            <a:extLst>
              <a:ext uri="{FF2B5EF4-FFF2-40B4-BE49-F238E27FC236}">
                <a16:creationId xmlns:a16="http://schemas.microsoft.com/office/drawing/2014/main" id="{6E4F39EA-03EE-D053-FB80-6D7A29452BC6}"/>
              </a:ext>
            </a:extLst>
          </p:cNvPr>
          <p:cNvSpPr/>
          <p:nvPr/>
        </p:nvSpPr>
        <p:spPr>
          <a:xfrm rot="10800000">
            <a:off x="3758835" y="1112925"/>
            <a:ext cx="1626390" cy="1626390"/>
          </a:xfrm>
          <a:custGeom>
            <a:avLst/>
            <a:gdLst/>
            <a:ahLst/>
            <a:cxnLst/>
            <a:rect l="l" t="t" r="r" b="b"/>
            <a:pathLst>
              <a:path w="123774" h="123774" extrusionOk="0">
                <a:moveTo>
                  <a:pt x="0" y="0"/>
                </a:moveTo>
                <a:lnTo>
                  <a:pt x="0" y="123774"/>
                </a:lnTo>
                <a:lnTo>
                  <a:pt x="123774" y="123774"/>
                </a:lnTo>
                <a:lnTo>
                  <a:pt x="12377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916;p28">
            <a:extLst>
              <a:ext uri="{FF2B5EF4-FFF2-40B4-BE49-F238E27FC236}">
                <a16:creationId xmlns:a16="http://schemas.microsoft.com/office/drawing/2014/main" id="{DAE5C29F-BFA3-C73A-4647-51194463F74E}"/>
              </a:ext>
            </a:extLst>
          </p:cNvPr>
          <p:cNvSpPr/>
          <p:nvPr/>
        </p:nvSpPr>
        <p:spPr>
          <a:xfrm rot="10800000">
            <a:off x="3677065" y="2739302"/>
            <a:ext cx="1789931" cy="65161"/>
          </a:xfrm>
          <a:custGeom>
            <a:avLst/>
            <a:gdLst/>
            <a:ahLst/>
            <a:cxnLst/>
            <a:rect l="l" t="t" r="r" b="b"/>
            <a:pathLst>
              <a:path w="136220" h="4959" extrusionOk="0">
                <a:moveTo>
                  <a:pt x="0" y="1"/>
                </a:moveTo>
                <a:lnTo>
                  <a:pt x="0" y="4958"/>
                </a:lnTo>
                <a:lnTo>
                  <a:pt x="136220" y="4958"/>
                </a:lnTo>
                <a:lnTo>
                  <a:pt x="13622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917;p28">
            <a:extLst>
              <a:ext uri="{FF2B5EF4-FFF2-40B4-BE49-F238E27FC236}">
                <a16:creationId xmlns:a16="http://schemas.microsoft.com/office/drawing/2014/main" id="{5DBA24AA-F123-E1D7-DB11-AC79E1540FE3}"/>
              </a:ext>
            </a:extLst>
          </p:cNvPr>
          <p:cNvSpPr/>
          <p:nvPr/>
        </p:nvSpPr>
        <p:spPr>
          <a:xfrm rot="10800000">
            <a:off x="4265343" y="1112925"/>
            <a:ext cx="613375" cy="2576531"/>
          </a:xfrm>
          <a:custGeom>
            <a:avLst/>
            <a:gdLst/>
            <a:ahLst/>
            <a:cxnLst/>
            <a:rect l="l" t="t" r="r" b="b"/>
            <a:pathLst>
              <a:path w="46680" h="196083" extrusionOk="0">
                <a:moveTo>
                  <a:pt x="1" y="1"/>
                </a:moveTo>
                <a:lnTo>
                  <a:pt x="1" y="196083"/>
                </a:lnTo>
                <a:lnTo>
                  <a:pt x="46679" y="196083"/>
                </a:lnTo>
                <a:lnTo>
                  <a:pt x="466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918;p28">
            <a:extLst>
              <a:ext uri="{FF2B5EF4-FFF2-40B4-BE49-F238E27FC236}">
                <a16:creationId xmlns:a16="http://schemas.microsoft.com/office/drawing/2014/main" id="{3A07B744-8F60-FEC1-EF64-FAFD2A279D17}"/>
              </a:ext>
            </a:extLst>
          </p:cNvPr>
          <p:cNvSpPr/>
          <p:nvPr/>
        </p:nvSpPr>
        <p:spPr>
          <a:xfrm rot="10800000">
            <a:off x="4358669" y="3689438"/>
            <a:ext cx="439296" cy="62401"/>
          </a:xfrm>
          <a:custGeom>
            <a:avLst/>
            <a:gdLst/>
            <a:ahLst/>
            <a:cxnLst/>
            <a:rect l="l" t="t" r="r" b="b"/>
            <a:pathLst>
              <a:path w="33432" h="7396" extrusionOk="0">
                <a:moveTo>
                  <a:pt x="1" y="0"/>
                </a:moveTo>
                <a:lnTo>
                  <a:pt x="1" y="7396"/>
                </a:lnTo>
                <a:lnTo>
                  <a:pt x="33432" y="7396"/>
                </a:lnTo>
                <a:lnTo>
                  <a:pt x="3343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919;p28">
            <a:extLst>
              <a:ext uri="{FF2B5EF4-FFF2-40B4-BE49-F238E27FC236}">
                <a16:creationId xmlns:a16="http://schemas.microsoft.com/office/drawing/2014/main" id="{3EA28ACD-2725-65EB-9F81-0363428F1434}"/>
              </a:ext>
            </a:extLst>
          </p:cNvPr>
          <p:cNvSpPr/>
          <p:nvPr/>
        </p:nvSpPr>
        <p:spPr>
          <a:xfrm rot="10800000">
            <a:off x="4376928" y="2951671"/>
            <a:ext cx="141807" cy="141846"/>
          </a:xfrm>
          <a:custGeom>
            <a:avLst/>
            <a:gdLst/>
            <a:ahLst/>
            <a:cxnLst/>
            <a:rect l="l" t="t" r="r" b="b"/>
            <a:pathLst>
              <a:path w="10792" h="10795" extrusionOk="0">
                <a:moveTo>
                  <a:pt x="0" y="0"/>
                </a:moveTo>
                <a:lnTo>
                  <a:pt x="0" y="10794"/>
                </a:lnTo>
                <a:lnTo>
                  <a:pt x="10792" y="107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920;p28">
            <a:extLst>
              <a:ext uri="{FF2B5EF4-FFF2-40B4-BE49-F238E27FC236}">
                <a16:creationId xmlns:a16="http://schemas.microsoft.com/office/drawing/2014/main" id="{35ABCE6B-0F07-39E8-0085-6F238BD7312B}"/>
              </a:ext>
            </a:extLst>
          </p:cNvPr>
          <p:cNvSpPr/>
          <p:nvPr/>
        </p:nvSpPr>
        <p:spPr>
          <a:xfrm rot="10800000">
            <a:off x="4376928" y="2951671"/>
            <a:ext cx="141807" cy="141846"/>
          </a:xfrm>
          <a:custGeom>
            <a:avLst/>
            <a:gdLst/>
            <a:ahLst/>
            <a:cxnLst/>
            <a:rect l="l" t="t" r="r" b="b"/>
            <a:pathLst>
              <a:path w="10792" h="10795" extrusionOk="0">
                <a:moveTo>
                  <a:pt x="0" y="0"/>
                </a:moveTo>
                <a:lnTo>
                  <a:pt x="10792" y="10794"/>
                </a:lnTo>
                <a:lnTo>
                  <a:pt x="1079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921;p28">
            <a:extLst>
              <a:ext uri="{FF2B5EF4-FFF2-40B4-BE49-F238E27FC236}">
                <a16:creationId xmlns:a16="http://schemas.microsoft.com/office/drawing/2014/main" id="{AAB9BA1F-95D3-4AA3-9BC0-01BEAEB5FD8B}"/>
              </a:ext>
            </a:extLst>
          </p:cNvPr>
          <p:cNvSpPr/>
          <p:nvPr/>
        </p:nvSpPr>
        <p:spPr>
          <a:xfrm rot="10800000">
            <a:off x="3846650" y="2532360"/>
            <a:ext cx="122268" cy="122228"/>
          </a:xfrm>
          <a:custGeom>
            <a:avLst/>
            <a:gdLst/>
            <a:ahLst/>
            <a:cxnLst/>
            <a:rect l="l" t="t" r="r" b="b"/>
            <a:pathLst>
              <a:path w="9305" h="9302" extrusionOk="0">
                <a:moveTo>
                  <a:pt x="0" y="0"/>
                </a:moveTo>
                <a:lnTo>
                  <a:pt x="0" y="9302"/>
                </a:lnTo>
                <a:lnTo>
                  <a:pt x="9304" y="93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922;p28">
            <a:extLst>
              <a:ext uri="{FF2B5EF4-FFF2-40B4-BE49-F238E27FC236}">
                <a16:creationId xmlns:a16="http://schemas.microsoft.com/office/drawing/2014/main" id="{AF3802F7-62AC-1262-6B67-EE2EDAAC8D0F}"/>
              </a:ext>
            </a:extLst>
          </p:cNvPr>
          <p:cNvSpPr/>
          <p:nvPr/>
        </p:nvSpPr>
        <p:spPr>
          <a:xfrm rot="10800000">
            <a:off x="3846650" y="2532360"/>
            <a:ext cx="122268" cy="122228"/>
          </a:xfrm>
          <a:custGeom>
            <a:avLst/>
            <a:gdLst/>
            <a:ahLst/>
            <a:cxnLst/>
            <a:rect l="l" t="t" r="r" b="b"/>
            <a:pathLst>
              <a:path w="9305" h="9302" extrusionOk="0">
                <a:moveTo>
                  <a:pt x="0" y="0"/>
                </a:moveTo>
                <a:lnTo>
                  <a:pt x="9304" y="9302"/>
                </a:lnTo>
                <a:lnTo>
                  <a:pt x="93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923;p28">
            <a:extLst>
              <a:ext uri="{FF2B5EF4-FFF2-40B4-BE49-F238E27FC236}">
                <a16:creationId xmlns:a16="http://schemas.microsoft.com/office/drawing/2014/main" id="{EFBCB6E8-94B4-7F63-5512-8240EC1AA178}"/>
              </a:ext>
            </a:extLst>
          </p:cNvPr>
          <p:cNvSpPr/>
          <p:nvPr/>
        </p:nvSpPr>
        <p:spPr>
          <a:xfrm rot="10800000">
            <a:off x="4622225" y="3425696"/>
            <a:ext cx="141859" cy="141846"/>
          </a:xfrm>
          <a:custGeom>
            <a:avLst/>
            <a:gdLst/>
            <a:ahLst/>
            <a:cxnLst/>
            <a:rect l="l" t="t" r="r" b="b"/>
            <a:pathLst>
              <a:path w="10796" h="10795" extrusionOk="0">
                <a:moveTo>
                  <a:pt x="1" y="0"/>
                </a:moveTo>
                <a:lnTo>
                  <a:pt x="1" y="10794"/>
                </a:lnTo>
                <a:lnTo>
                  <a:pt x="10795" y="1079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924;p28">
            <a:extLst>
              <a:ext uri="{FF2B5EF4-FFF2-40B4-BE49-F238E27FC236}">
                <a16:creationId xmlns:a16="http://schemas.microsoft.com/office/drawing/2014/main" id="{73A02564-1DCB-A777-F99A-ABB588E07288}"/>
              </a:ext>
            </a:extLst>
          </p:cNvPr>
          <p:cNvSpPr/>
          <p:nvPr/>
        </p:nvSpPr>
        <p:spPr>
          <a:xfrm rot="10800000">
            <a:off x="4622225" y="3425696"/>
            <a:ext cx="141859" cy="141846"/>
          </a:xfrm>
          <a:custGeom>
            <a:avLst/>
            <a:gdLst/>
            <a:ahLst/>
            <a:cxnLst/>
            <a:rect l="l" t="t" r="r" b="b"/>
            <a:pathLst>
              <a:path w="10796" h="10795" extrusionOk="0">
                <a:moveTo>
                  <a:pt x="1" y="0"/>
                </a:moveTo>
                <a:lnTo>
                  <a:pt x="10795" y="10794"/>
                </a:lnTo>
                <a:lnTo>
                  <a:pt x="107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925;p28">
            <a:extLst>
              <a:ext uri="{FF2B5EF4-FFF2-40B4-BE49-F238E27FC236}">
                <a16:creationId xmlns:a16="http://schemas.microsoft.com/office/drawing/2014/main" id="{163273B0-6CAA-AADB-F204-A4F5E2A98BA6}"/>
              </a:ext>
            </a:extLst>
          </p:cNvPr>
          <p:cNvSpPr/>
          <p:nvPr/>
        </p:nvSpPr>
        <p:spPr>
          <a:xfrm rot="10800000">
            <a:off x="4376928" y="3425696"/>
            <a:ext cx="141807" cy="141846"/>
          </a:xfrm>
          <a:custGeom>
            <a:avLst/>
            <a:gdLst/>
            <a:ahLst/>
            <a:cxnLst/>
            <a:rect l="l" t="t" r="r" b="b"/>
            <a:pathLst>
              <a:path w="10792" h="10795" extrusionOk="0">
                <a:moveTo>
                  <a:pt x="0" y="0"/>
                </a:moveTo>
                <a:lnTo>
                  <a:pt x="0" y="10794"/>
                </a:lnTo>
                <a:lnTo>
                  <a:pt x="10792" y="107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926;p28">
            <a:extLst>
              <a:ext uri="{FF2B5EF4-FFF2-40B4-BE49-F238E27FC236}">
                <a16:creationId xmlns:a16="http://schemas.microsoft.com/office/drawing/2014/main" id="{1D00ADC5-8CD3-35FD-D5DE-85848EDB2290}"/>
              </a:ext>
            </a:extLst>
          </p:cNvPr>
          <p:cNvSpPr/>
          <p:nvPr/>
        </p:nvSpPr>
        <p:spPr>
          <a:xfrm rot="10800000">
            <a:off x="4376928" y="3425696"/>
            <a:ext cx="141807" cy="141846"/>
          </a:xfrm>
          <a:custGeom>
            <a:avLst/>
            <a:gdLst/>
            <a:ahLst/>
            <a:cxnLst/>
            <a:rect l="l" t="t" r="r" b="b"/>
            <a:pathLst>
              <a:path w="10792" h="10795" extrusionOk="0">
                <a:moveTo>
                  <a:pt x="0" y="0"/>
                </a:moveTo>
                <a:lnTo>
                  <a:pt x="10792" y="10794"/>
                </a:lnTo>
                <a:lnTo>
                  <a:pt x="1079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927;p28">
            <a:extLst>
              <a:ext uri="{FF2B5EF4-FFF2-40B4-BE49-F238E27FC236}">
                <a16:creationId xmlns:a16="http://schemas.microsoft.com/office/drawing/2014/main" id="{1C3A84C0-7C89-35D1-455E-C0342B787A04}"/>
              </a:ext>
            </a:extLst>
          </p:cNvPr>
          <p:cNvSpPr/>
          <p:nvPr/>
        </p:nvSpPr>
        <p:spPr>
          <a:xfrm rot="10800000">
            <a:off x="4622225" y="3188664"/>
            <a:ext cx="141859" cy="141859"/>
          </a:xfrm>
          <a:custGeom>
            <a:avLst/>
            <a:gdLst/>
            <a:ahLst/>
            <a:cxnLst/>
            <a:rect l="l" t="t" r="r" b="b"/>
            <a:pathLst>
              <a:path w="10796" h="10796" extrusionOk="0">
                <a:moveTo>
                  <a:pt x="1" y="1"/>
                </a:moveTo>
                <a:lnTo>
                  <a:pt x="1" y="10795"/>
                </a:lnTo>
                <a:lnTo>
                  <a:pt x="10795" y="1079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928;p28">
            <a:extLst>
              <a:ext uri="{FF2B5EF4-FFF2-40B4-BE49-F238E27FC236}">
                <a16:creationId xmlns:a16="http://schemas.microsoft.com/office/drawing/2014/main" id="{FE1D086A-079C-E29A-04F8-34FE1E479E0D}"/>
              </a:ext>
            </a:extLst>
          </p:cNvPr>
          <p:cNvSpPr/>
          <p:nvPr/>
        </p:nvSpPr>
        <p:spPr>
          <a:xfrm rot="10800000">
            <a:off x="4622225" y="3188664"/>
            <a:ext cx="141859" cy="141859"/>
          </a:xfrm>
          <a:custGeom>
            <a:avLst/>
            <a:gdLst/>
            <a:ahLst/>
            <a:cxnLst/>
            <a:rect l="l" t="t" r="r" b="b"/>
            <a:pathLst>
              <a:path w="10796" h="10796" extrusionOk="0">
                <a:moveTo>
                  <a:pt x="1" y="1"/>
                </a:moveTo>
                <a:lnTo>
                  <a:pt x="10795" y="10795"/>
                </a:lnTo>
                <a:lnTo>
                  <a:pt x="1079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929;p28">
            <a:extLst>
              <a:ext uri="{FF2B5EF4-FFF2-40B4-BE49-F238E27FC236}">
                <a16:creationId xmlns:a16="http://schemas.microsoft.com/office/drawing/2014/main" id="{3709B644-DBDC-82FB-6A77-D2B66D5B766F}"/>
              </a:ext>
            </a:extLst>
          </p:cNvPr>
          <p:cNvSpPr/>
          <p:nvPr/>
        </p:nvSpPr>
        <p:spPr>
          <a:xfrm rot="10800000">
            <a:off x="4376928" y="3188664"/>
            <a:ext cx="141807" cy="141859"/>
          </a:xfrm>
          <a:custGeom>
            <a:avLst/>
            <a:gdLst/>
            <a:ahLst/>
            <a:cxnLst/>
            <a:rect l="l" t="t" r="r" b="b"/>
            <a:pathLst>
              <a:path w="10792" h="10796" extrusionOk="0">
                <a:moveTo>
                  <a:pt x="0" y="1"/>
                </a:moveTo>
                <a:lnTo>
                  <a:pt x="0" y="10795"/>
                </a:lnTo>
                <a:lnTo>
                  <a:pt x="10792" y="1079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930;p28">
            <a:extLst>
              <a:ext uri="{FF2B5EF4-FFF2-40B4-BE49-F238E27FC236}">
                <a16:creationId xmlns:a16="http://schemas.microsoft.com/office/drawing/2014/main" id="{DADF13CA-BAF7-2FB2-A4BF-82D826B2948D}"/>
              </a:ext>
            </a:extLst>
          </p:cNvPr>
          <p:cNvSpPr/>
          <p:nvPr/>
        </p:nvSpPr>
        <p:spPr>
          <a:xfrm rot="10800000">
            <a:off x="4376928" y="3188664"/>
            <a:ext cx="141807" cy="141859"/>
          </a:xfrm>
          <a:custGeom>
            <a:avLst/>
            <a:gdLst/>
            <a:ahLst/>
            <a:cxnLst/>
            <a:rect l="l" t="t" r="r" b="b"/>
            <a:pathLst>
              <a:path w="10792" h="10796" extrusionOk="0">
                <a:moveTo>
                  <a:pt x="0" y="1"/>
                </a:moveTo>
                <a:lnTo>
                  <a:pt x="10792" y="10795"/>
                </a:lnTo>
                <a:lnTo>
                  <a:pt x="1079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931;p28">
            <a:extLst>
              <a:ext uri="{FF2B5EF4-FFF2-40B4-BE49-F238E27FC236}">
                <a16:creationId xmlns:a16="http://schemas.microsoft.com/office/drawing/2014/main" id="{74576F7F-BCC4-D635-7CA8-61E234BC2910}"/>
              </a:ext>
            </a:extLst>
          </p:cNvPr>
          <p:cNvSpPr/>
          <p:nvPr/>
        </p:nvSpPr>
        <p:spPr>
          <a:xfrm rot="10800000">
            <a:off x="4622225" y="2951671"/>
            <a:ext cx="141859" cy="141846"/>
          </a:xfrm>
          <a:custGeom>
            <a:avLst/>
            <a:gdLst/>
            <a:ahLst/>
            <a:cxnLst/>
            <a:rect l="l" t="t" r="r" b="b"/>
            <a:pathLst>
              <a:path w="10796" h="10795" extrusionOk="0">
                <a:moveTo>
                  <a:pt x="1" y="0"/>
                </a:moveTo>
                <a:lnTo>
                  <a:pt x="1" y="10794"/>
                </a:lnTo>
                <a:lnTo>
                  <a:pt x="10795" y="1079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932;p28">
            <a:extLst>
              <a:ext uri="{FF2B5EF4-FFF2-40B4-BE49-F238E27FC236}">
                <a16:creationId xmlns:a16="http://schemas.microsoft.com/office/drawing/2014/main" id="{316A9151-4C0E-8750-4C27-720E364DF6CB}"/>
              </a:ext>
            </a:extLst>
          </p:cNvPr>
          <p:cNvSpPr/>
          <p:nvPr/>
        </p:nvSpPr>
        <p:spPr>
          <a:xfrm rot="10800000">
            <a:off x="4622225" y="2951671"/>
            <a:ext cx="141859" cy="141846"/>
          </a:xfrm>
          <a:custGeom>
            <a:avLst/>
            <a:gdLst/>
            <a:ahLst/>
            <a:cxnLst/>
            <a:rect l="l" t="t" r="r" b="b"/>
            <a:pathLst>
              <a:path w="10796" h="10795" extrusionOk="0">
                <a:moveTo>
                  <a:pt x="1" y="0"/>
                </a:moveTo>
                <a:lnTo>
                  <a:pt x="10795" y="10794"/>
                </a:lnTo>
                <a:lnTo>
                  <a:pt x="107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933;p28">
            <a:extLst>
              <a:ext uri="{FF2B5EF4-FFF2-40B4-BE49-F238E27FC236}">
                <a16:creationId xmlns:a16="http://schemas.microsoft.com/office/drawing/2014/main" id="{6EF2EA39-7799-6BDD-0099-6CCFB70B9F1B}"/>
              </a:ext>
            </a:extLst>
          </p:cNvPr>
          <p:cNvSpPr/>
          <p:nvPr/>
        </p:nvSpPr>
        <p:spPr>
          <a:xfrm rot="10800000">
            <a:off x="4622225" y="2714638"/>
            <a:ext cx="141859" cy="141859"/>
          </a:xfrm>
          <a:custGeom>
            <a:avLst/>
            <a:gdLst/>
            <a:ahLst/>
            <a:cxnLst/>
            <a:rect l="l" t="t" r="r" b="b"/>
            <a:pathLst>
              <a:path w="10796" h="10796" extrusionOk="0">
                <a:moveTo>
                  <a:pt x="1" y="1"/>
                </a:moveTo>
                <a:lnTo>
                  <a:pt x="1" y="10795"/>
                </a:lnTo>
                <a:lnTo>
                  <a:pt x="10795" y="1079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934;p28">
            <a:extLst>
              <a:ext uri="{FF2B5EF4-FFF2-40B4-BE49-F238E27FC236}">
                <a16:creationId xmlns:a16="http://schemas.microsoft.com/office/drawing/2014/main" id="{E1C2382E-66D2-9AB5-0E3F-E588BCBFF337}"/>
              </a:ext>
            </a:extLst>
          </p:cNvPr>
          <p:cNvSpPr/>
          <p:nvPr/>
        </p:nvSpPr>
        <p:spPr>
          <a:xfrm rot="10800000">
            <a:off x="4622225" y="2714638"/>
            <a:ext cx="141859" cy="141859"/>
          </a:xfrm>
          <a:custGeom>
            <a:avLst/>
            <a:gdLst/>
            <a:ahLst/>
            <a:cxnLst/>
            <a:rect l="l" t="t" r="r" b="b"/>
            <a:pathLst>
              <a:path w="10796" h="10796" extrusionOk="0">
                <a:moveTo>
                  <a:pt x="1" y="1"/>
                </a:moveTo>
                <a:lnTo>
                  <a:pt x="10795" y="10795"/>
                </a:lnTo>
                <a:lnTo>
                  <a:pt x="1079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935;p28">
            <a:extLst>
              <a:ext uri="{FF2B5EF4-FFF2-40B4-BE49-F238E27FC236}">
                <a16:creationId xmlns:a16="http://schemas.microsoft.com/office/drawing/2014/main" id="{0E0F3662-7026-B9AB-9CF2-C49170C72DF2}"/>
              </a:ext>
            </a:extLst>
          </p:cNvPr>
          <p:cNvSpPr/>
          <p:nvPr/>
        </p:nvSpPr>
        <p:spPr>
          <a:xfrm rot="10800000">
            <a:off x="4376928" y="2714638"/>
            <a:ext cx="141807" cy="141859"/>
          </a:xfrm>
          <a:custGeom>
            <a:avLst/>
            <a:gdLst/>
            <a:ahLst/>
            <a:cxnLst/>
            <a:rect l="l" t="t" r="r" b="b"/>
            <a:pathLst>
              <a:path w="10792" h="10796" extrusionOk="0">
                <a:moveTo>
                  <a:pt x="0" y="1"/>
                </a:moveTo>
                <a:lnTo>
                  <a:pt x="0" y="10795"/>
                </a:lnTo>
                <a:lnTo>
                  <a:pt x="10792" y="1079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936;p28">
            <a:extLst>
              <a:ext uri="{FF2B5EF4-FFF2-40B4-BE49-F238E27FC236}">
                <a16:creationId xmlns:a16="http://schemas.microsoft.com/office/drawing/2014/main" id="{BEA75AE6-767B-B824-3940-C7D5C3117CA6}"/>
              </a:ext>
            </a:extLst>
          </p:cNvPr>
          <p:cNvSpPr/>
          <p:nvPr/>
        </p:nvSpPr>
        <p:spPr>
          <a:xfrm rot="10800000">
            <a:off x="4376928" y="2714638"/>
            <a:ext cx="141807" cy="141859"/>
          </a:xfrm>
          <a:custGeom>
            <a:avLst/>
            <a:gdLst/>
            <a:ahLst/>
            <a:cxnLst/>
            <a:rect l="l" t="t" r="r" b="b"/>
            <a:pathLst>
              <a:path w="10792" h="10796" extrusionOk="0">
                <a:moveTo>
                  <a:pt x="0" y="1"/>
                </a:moveTo>
                <a:lnTo>
                  <a:pt x="10792" y="10795"/>
                </a:lnTo>
                <a:lnTo>
                  <a:pt x="1079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937;p28">
            <a:extLst>
              <a:ext uri="{FF2B5EF4-FFF2-40B4-BE49-F238E27FC236}">
                <a16:creationId xmlns:a16="http://schemas.microsoft.com/office/drawing/2014/main" id="{35EE1C5F-9F58-93BC-635F-CCA1792884CD}"/>
              </a:ext>
            </a:extLst>
          </p:cNvPr>
          <p:cNvSpPr/>
          <p:nvPr/>
        </p:nvSpPr>
        <p:spPr>
          <a:xfrm rot="10800000">
            <a:off x="4058125" y="2532360"/>
            <a:ext cx="122228" cy="122228"/>
          </a:xfrm>
          <a:custGeom>
            <a:avLst/>
            <a:gdLst/>
            <a:ahLst/>
            <a:cxnLst/>
            <a:rect l="l" t="t" r="r" b="b"/>
            <a:pathLst>
              <a:path w="9302" h="9302" extrusionOk="0">
                <a:moveTo>
                  <a:pt x="0" y="0"/>
                </a:moveTo>
                <a:lnTo>
                  <a:pt x="0" y="9302"/>
                </a:lnTo>
                <a:lnTo>
                  <a:pt x="9302" y="93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938;p28">
            <a:extLst>
              <a:ext uri="{FF2B5EF4-FFF2-40B4-BE49-F238E27FC236}">
                <a16:creationId xmlns:a16="http://schemas.microsoft.com/office/drawing/2014/main" id="{A35EC1BD-D483-AF40-4C7B-E275F6A3E587}"/>
              </a:ext>
            </a:extLst>
          </p:cNvPr>
          <p:cNvSpPr/>
          <p:nvPr/>
        </p:nvSpPr>
        <p:spPr>
          <a:xfrm rot="10800000">
            <a:off x="4058125" y="2532360"/>
            <a:ext cx="122228" cy="122228"/>
          </a:xfrm>
          <a:custGeom>
            <a:avLst/>
            <a:gdLst/>
            <a:ahLst/>
            <a:cxnLst/>
            <a:rect l="l" t="t" r="r" b="b"/>
            <a:pathLst>
              <a:path w="9302" h="9302" extrusionOk="0">
                <a:moveTo>
                  <a:pt x="0" y="0"/>
                </a:moveTo>
                <a:lnTo>
                  <a:pt x="9302" y="9302"/>
                </a:lnTo>
                <a:lnTo>
                  <a:pt x="93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939;p28">
            <a:extLst>
              <a:ext uri="{FF2B5EF4-FFF2-40B4-BE49-F238E27FC236}">
                <a16:creationId xmlns:a16="http://schemas.microsoft.com/office/drawing/2014/main" id="{B7B2C3F6-527A-5538-1EE7-A364290631A1}"/>
              </a:ext>
            </a:extLst>
          </p:cNvPr>
          <p:cNvSpPr/>
          <p:nvPr/>
        </p:nvSpPr>
        <p:spPr>
          <a:xfrm rot="10800000">
            <a:off x="4058125" y="2298284"/>
            <a:ext cx="122228" cy="122268"/>
          </a:xfrm>
          <a:custGeom>
            <a:avLst/>
            <a:gdLst/>
            <a:ahLst/>
            <a:cxnLst/>
            <a:rect l="l" t="t" r="r" b="b"/>
            <a:pathLst>
              <a:path w="9302" h="9305" extrusionOk="0">
                <a:moveTo>
                  <a:pt x="0" y="1"/>
                </a:moveTo>
                <a:lnTo>
                  <a:pt x="0" y="9305"/>
                </a:lnTo>
                <a:lnTo>
                  <a:pt x="9302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940;p28">
            <a:extLst>
              <a:ext uri="{FF2B5EF4-FFF2-40B4-BE49-F238E27FC236}">
                <a16:creationId xmlns:a16="http://schemas.microsoft.com/office/drawing/2014/main" id="{4630A91F-CE3B-3E34-7E28-B06F3EE30745}"/>
              </a:ext>
            </a:extLst>
          </p:cNvPr>
          <p:cNvSpPr/>
          <p:nvPr/>
        </p:nvSpPr>
        <p:spPr>
          <a:xfrm rot="10800000">
            <a:off x="4058125" y="2298284"/>
            <a:ext cx="122228" cy="122268"/>
          </a:xfrm>
          <a:custGeom>
            <a:avLst/>
            <a:gdLst/>
            <a:ahLst/>
            <a:cxnLst/>
            <a:rect l="l" t="t" r="r" b="b"/>
            <a:pathLst>
              <a:path w="9302" h="9305" extrusionOk="0">
                <a:moveTo>
                  <a:pt x="0" y="1"/>
                </a:moveTo>
                <a:lnTo>
                  <a:pt x="9302" y="9305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941;p28">
            <a:extLst>
              <a:ext uri="{FF2B5EF4-FFF2-40B4-BE49-F238E27FC236}">
                <a16:creationId xmlns:a16="http://schemas.microsoft.com/office/drawing/2014/main" id="{1B475C72-FCFC-0033-B3B3-AA55DC6D185C}"/>
              </a:ext>
            </a:extLst>
          </p:cNvPr>
          <p:cNvSpPr/>
          <p:nvPr/>
        </p:nvSpPr>
        <p:spPr>
          <a:xfrm rot="10800000">
            <a:off x="3846650" y="229828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0" y="9305"/>
                </a:lnTo>
                <a:lnTo>
                  <a:pt x="9304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942;p28">
            <a:extLst>
              <a:ext uri="{FF2B5EF4-FFF2-40B4-BE49-F238E27FC236}">
                <a16:creationId xmlns:a16="http://schemas.microsoft.com/office/drawing/2014/main" id="{0E176E03-9156-4FD7-96E7-DB8383DB0BD9}"/>
              </a:ext>
            </a:extLst>
          </p:cNvPr>
          <p:cNvSpPr/>
          <p:nvPr/>
        </p:nvSpPr>
        <p:spPr>
          <a:xfrm rot="10800000">
            <a:off x="3846650" y="229828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9304" y="9305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943;p28">
            <a:extLst>
              <a:ext uri="{FF2B5EF4-FFF2-40B4-BE49-F238E27FC236}">
                <a16:creationId xmlns:a16="http://schemas.microsoft.com/office/drawing/2014/main" id="{A4AC69F0-75D3-8C0D-DAE7-0AAF4D19C72F}"/>
              </a:ext>
            </a:extLst>
          </p:cNvPr>
          <p:cNvSpPr/>
          <p:nvPr/>
        </p:nvSpPr>
        <p:spPr>
          <a:xfrm rot="10800000">
            <a:off x="4058125" y="2064248"/>
            <a:ext cx="122228" cy="122268"/>
          </a:xfrm>
          <a:custGeom>
            <a:avLst/>
            <a:gdLst/>
            <a:ahLst/>
            <a:cxnLst/>
            <a:rect l="l" t="t" r="r" b="b"/>
            <a:pathLst>
              <a:path w="9302" h="9305" extrusionOk="0">
                <a:moveTo>
                  <a:pt x="0" y="1"/>
                </a:moveTo>
                <a:lnTo>
                  <a:pt x="0" y="9305"/>
                </a:lnTo>
                <a:lnTo>
                  <a:pt x="9302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944;p28">
            <a:extLst>
              <a:ext uri="{FF2B5EF4-FFF2-40B4-BE49-F238E27FC236}">
                <a16:creationId xmlns:a16="http://schemas.microsoft.com/office/drawing/2014/main" id="{A0739594-EB52-1918-1FF4-3E89F3055956}"/>
              </a:ext>
            </a:extLst>
          </p:cNvPr>
          <p:cNvSpPr/>
          <p:nvPr/>
        </p:nvSpPr>
        <p:spPr>
          <a:xfrm rot="10800000">
            <a:off x="4058125" y="2064248"/>
            <a:ext cx="122228" cy="122268"/>
          </a:xfrm>
          <a:custGeom>
            <a:avLst/>
            <a:gdLst/>
            <a:ahLst/>
            <a:cxnLst/>
            <a:rect l="l" t="t" r="r" b="b"/>
            <a:pathLst>
              <a:path w="9302" h="9305" extrusionOk="0">
                <a:moveTo>
                  <a:pt x="0" y="1"/>
                </a:moveTo>
                <a:lnTo>
                  <a:pt x="9302" y="9305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945;p28">
            <a:extLst>
              <a:ext uri="{FF2B5EF4-FFF2-40B4-BE49-F238E27FC236}">
                <a16:creationId xmlns:a16="http://schemas.microsoft.com/office/drawing/2014/main" id="{F0A994E3-6BE3-8321-2F4A-86369BD08B3A}"/>
              </a:ext>
            </a:extLst>
          </p:cNvPr>
          <p:cNvSpPr/>
          <p:nvPr/>
        </p:nvSpPr>
        <p:spPr>
          <a:xfrm rot="10800000">
            <a:off x="3846650" y="2064248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0" y="9305"/>
                </a:lnTo>
                <a:lnTo>
                  <a:pt x="9304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946;p28">
            <a:extLst>
              <a:ext uri="{FF2B5EF4-FFF2-40B4-BE49-F238E27FC236}">
                <a16:creationId xmlns:a16="http://schemas.microsoft.com/office/drawing/2014/main" id="{C9092CDB-75AC-5443-283C-5CFAE1C2B2EF}"/>
              </a:ext>
            </a:extLst>
          </p:cNvPr>
          <p:cNvSpPr/>
          <p:nvPr/>
        </p:nvSpPr>
        <p:spPr>
          <a:xfrm rot="10800000">
            <a:off x="3846650" y="2064248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9304" y="9305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947;p28">
            <a:extLst>
              <a:ext uri="{FF2B5EF4-FFF2-40B4-BE49-F238E27FC236}">
                <a16:creationId xmlns:a16="http://schemas.microsoft.com/office/drawing/2014/main" id="{BDEE22F1-21C6-0BCB-5174-E0020F1277DC}"/>
              </a:ext>
            </a:extLst>
          </p:cNvPr>
          <p:cNvSpPr/>
          <p:nvPr/>
        </p:nvSpPr>
        <p:spPr>
          <a:xfrm rot="10800000">
            <a:off x="4058125" y="1830172"/>
            <a:ext cx="122228" cy="122268"/>
          </a:xfrm>
          <a:custGeom>
            <a:avLst/>
            <a:gdLst/>
            <a:ahLst/>
            <a:cxnLst/>
            <a:rect l="l" t="t" r="r" b="b"/>
            <a:pathLst>
              <a:path w="9302" h="9305" extrusionOk="0">
                <a:moveTo>
                  <a:pt x="0" y="1"/>
                </a:moveTo>
                <a:lnTo>
                  <a:pt x="0" y="9305"/>
                </a:lnTo>
                <a:lnTo>
                  <a:pt x="9302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948;p28">
            <a:extLst>
              <a:ext uri="{FF2B5EF4-FFF2-40B4-BE49-F238E27FC236}">
                <a16:creationId xmlns:a16="http://schemas.microsoft.com/office/drawing/2014/main" id="{9AD93432-391C-53BB-C586-5DC41A5936E2}"/>
              </a:ext>
            </a:extLst>
          </p:cNvPr>
          <p:cNvSpPr/>
          <p:nvPr/>
        </p:nvSpPr>
        <p:spPr>
          <a:xfrm rot="10800000">
            <a:off x="4058125" y="1830172"/>
            <a:ext cx="122228" cy="122268"/>
          </a:xfrm>
          <a:custGeom>
            <a:avLst/>
            <a:gdLst/>
            <a:ahLst/>
            <a:cxnLst/>
            <a:rect l="l" t="t" r="r" b="b"/>
            <a:pathLst>
              <a:path w="9302" h="9305" extrusionOk="0">
                <a:moveTo>
                  <a:pt x="0" y="1"/>
                </a:moveTo>
                <a:lnTo>
                  <a:pt x="9302" y="9305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949;p28">
            <a:extLst>
              <a:ext uri="{FF2B5EF4-FFF2-40B4-BE49-F238E27FC236}">
                <a16:creationId xmlns:a16="http://schemas.microsoft.com/office/drawing/2014/main" id="{A910CFEB-476F-9E3C-86F1-513BAF8C25C3}"/>
              </a:ext>
            </a:extLst>
          </p:cNvPr>
          <p:cNvSpPr/>
          <p:nvPr/>
        </p:nvSpPr>
        <p:spPr>
          <a:xfrm rot="10800000">
            <a:off x="3846650" y="183017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0" y="9305"/>
                </a:lnTo>
                <a:lnTo>
                  <a:pt x="9304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950;p28">
            <a:extLst>
              <a:ext uri="{FF2B5EF4-FFF2-40B4-BE49-F238E27FC236}">
                <a16:creationId xmlns:a16="http://schemas.microsoft.com/office/drawing/2014/main" id="{4D3F83AD-2576-8B3F-72B7-D350D709B7E8}"/>
              </a:ext>
            </a:extLst>
          </p:cNvPr>
          <p:cNvSpPr/>
          <p:nvPr/>
        </p:nvSpPr>
        <p:spPr>
          <a:xfrm rot="10800000">
            <a:off x="3846650" y="183017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9304" y="9305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951;p28">
            <a:extLst>
              <a:ext uri="{FF2B5EF4-FFF2-40B4-BE49-F238E27FC236}">
                <a16:creationId xmlns:a16="http://schemas.microsoft.com/office/drawing/2014/main" id="{D491E375-2840-A1DF-E134-347BCEB2644A}"/>
              </a:ext>
            </a:extLst>
          </p:cNvPr>
          <p:cNvSpPr/>
          <p:nvPr/>
        </p:nvSpPr>
        <p:spPr>
          <a:xfrm rot="10800000">
            <a:off x="4058125" y="1596135"/>
            <a:ext cx="122228" cy="122268"/>
          </a:xfrm>
          <a:custGeom>
            <a:avLst/>
            <a:gdLst/>
            <a:ahLst/>
            <a:cxnLst/>
            <a:rect l="l" t="t" r="r" b="b"/>
            <a:pathLst>
              <a:path w="9302" h="9305" extrusionOk="0">
                <a:moveTo>
                  <a:pt x="0" y="1"/>
                </a:moveTo>
                <a:lnTo>
                  <a:pt x="0" y="9305"/>
                </a:lnTo>
                <a:lnTo>
                  <a:pt x="9302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952;p28">
            <a:extLst>
              <a:ext uri="{FF2B5EF4-FFF2-40B4-BE49-F238E27FC236}">
                <a16:creationId xmlns:a16="http://schemas.microsoft.com/office/drawing/2014/main" id="{6FBC351F-5428-E0DF-51B0-41C434A77CD6}"/>
              </a:ext>
            </a:extLst>
          </p:cNvPr>
          <p:cNvSpPr/>
          <p:nvPr/>
        </p:nvSpPr>
        <p:spPr>
          <a:xfrm rot="10800000">
            <a:off x="4058125" y="1596135"/>
            <a:ext cx="122228" cy="122268"/>
          </a:xfrm>
          <a:custGeom>
            <a:avLst/>
            <a:gdLst/>
            <a:ahLst/>
            <a:cxnLst/>
            <a:rect l="l" t="t" r="r" b="b"/>
            <a:pathLst>
              <a:path w="9302" h="9305" extrusionOk="0">
                <a:moveTo>
                  <a:pt x="0" y="1"/>
                </a:moveTo>
                <a:lnTo>
                  <a:pt x="9302" y="9305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953;p28">
            <a:extLst>
              <a:ext uri="{FF2B5EF4-FFF2-40B4-BE49-F238E27FC236}">
                <a16:creationId xmlns:a16="http://schemas.microsoft.com/office/drawing/2014/main" id="{3017CE8F-DAE3-5027-42E4-21DE8E9F389B}"/>
              </a:ext>
            </a:extLst>
          </p:cNvPr>
          <p:cNvSpPr/>
          <p:nvPr/>
        </p:nvSpPr>
        <p:spPr>
          <a:xfrm rot="10800000">
            <a:off x="3846650" y="1596135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0" y="9305"/>
                </a:lnTo>
                <a:lnTo>
                  <a:pt x="9304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954;p28">
            <a:extLst>
              <a:ext uri="{FF2B5EF4-FFF2-40B4-BE49-F238E27FC236}">
                <a16:creationId xmlns:a16="http://schemas.microsoft.com/office/drawing/2014/main" id="{D91FDCA8-7D1D-6388-EBE4-C5B141C50049}"/>
              </a:ext>
            </a:extLst>
          </p:cNvPr>
          <p:cNvSpPr/>
          <p:nvPr/>
        </p:nvSpPr>
        <p:spPr>
          <a:xfrm rot="10800000">
            <a:off x="3846650" y="1596135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9304" y="9305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955;p28">
            <a:extLst>
              <a:ext uri="{FF2B5EF4-FFF2-40B4-BE49-F238E27FC236}">
                <a16:creationId xmlns:a16="http://schemas.microsoft.com/office/drawing/2014/main" id="{B132CD19-C18E-A132-837D-F7B28F5F1564}"/>
              </a:ext>
            </a:extLst>
          </p:cNvPr>
          <p:cNvSpPr/>
          <p:nvPr/>
        </p:nvSpPr>
        <p:spPr>
          <a:xfrm rot="10800000">
            <a:off x="4058125" y="1362085"/>
            <a:ext cx="122228" cy="122241"/>
          </a:xfrm>
          <a:custGeom>
            <a:avLst/>
            <a:gdLst/>
            <a:ahLst/>
            <a:cxnLst/>
            <a:rect l="l" t="t" r="r" b="b"/>
            <a:pathLst>
              <a:path w="9302" h="9303" extrusionOk="0">
                <a:moveTo>
                  <a:pt x="0" y="1"/>
                </a:moveTo>
                <a:lnTo>
                  <a:pt x="0" y="9302"/>
                </a:lnTo>
                <a:lnTo>
                  <a:pt x="9302" y="930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956;p28">
            <a:extLst>
              <a:ext uri="{FF2B5EF4-FFF2-40B4-BE49-F238E27FC236}">
                <a16:creationId xmlns:a16="http://schemas.microsoft.com/office/drawing/2014/main" id="{6B971016-60B0-68C8-B930-1D3E125D96E8}"/>
              </a:ext>
            </a:extLst>
          </p:cNvPr>
          <p:cNvSpPr/>
          <p:nvPr/>
        </p:nvSpPr>
        <p:spPr>
          <a:xfrm rot="10800000">
            <a:off x="4058125" y="1362085"/>
            <a:ext cx="122228" cy="122241"/>
          </a:xfrm>
          <a:custGeom>
            <a:avLst/>
            <a:gdLst/>
            <a:ahLst/>
            <a:cxnLst/>
            <a:rect l="l" t="t" r="r" b="b"/>
            <a:pathLst>
              <a:path w="9302" h="9303" extrusionOk="0">
                <a:moveTo>
                  <a:pt x="0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957;p28">
            <a:extLst>
              <a:ext uri="{FF2B5EF4-FFF2-40B4-BE49-F238E27FC236}">
                <a16:creationId xmlns:a16="http://schemas.microsoft.com/office/drawing/2014/main" id="{84103878-DB87-E89A-B37F-DCFBD693C583}"/>
              </a:ext>
            </a:extLst>
          </p:cNvPr>
          <p:cNvSpPr/>
          <p:nvPr/>
        </p:nvSpPr>
        <p:spPr>
          <a:xfrm rot="10800000">
            <a:off x="3846650" y="1362085"/>
            <a:ext cx="122268" cy="122241"/>
          </a:xfrm>
          <a:custGeom>
            <a:avLst/>
            <a:gdLst/>
            <a:ahLst/>
            <a:cxnLst/>
            <a:rect l="l" t="t" r="r" b="b"/>
            <a:pathLst>
              <a:path w="9305" h="9303" extrusionOk="0">
                <a:moveTo>
                  <a:pt x="0" y="1"/>
                </a:moveTo>
                <a:lnTo>
                  <a:pt x="0" y="9302"/>
                </a:lnTo>
                <a:lnTo>
                  <a:pt x="9304" y="930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958;p28">
            <a:extLst>
              <a:ext uri="{FF2B5EF4-FFF2-40B4-BE49-F238E27FC236}">
                <a16:creationId xmlns:a16="http://schemas.microsoft.com/office/drawing/2014/main" id="{1F5CF9DA-59A6-8BC7-916F-0BDFBCCBB4FC}"/>
              </a:ext>
            </a:extLst>
          </p:cNvPr>
          <p:cNvSpPr/>
          <p:nvPr/>
        </p:nvSpPr>
        <p:spPr>
          <a:xfrm rot="10800000">
            <a:off x="3846650" y="1362085"/>
            <a:ext cx="122268" cy="122241"/>
          </a:xfrm>
          <a:custGeom>
            <a:avLst/>
            <a:gdLst/>
            <a:ahLst/>
            <a:cxnLst/>
            <a:rect l="l" t="t" r="r" b="b"/>
            <a:pathLst>
              <a:path w="9305" h="9303" extrusionOk="0">
                <a:moveTo>
                  <a:pt x="0" y="1"/>
                </a:moveTo>
                <a:lnTo>
                  <a:pt x="9304" y="9302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959;p28">
            <a:extLst>
              <a:ext uri="{FF2B5EF4-FFF2-40B4-BE49-F238E27FC236}">
                <a16:creationId xmlns:a16="http://schemas.microsoft.com/office/drawing/2014/main" id="{9DDDF98A-4933-F5D1-7FDF-D2D7B9C60BAA}"/>
              </a:ext>
            </a:extLst>
          </p:cNvPr>
          <p:cNvSpPr/>
          <p:nvPr/>
        </p:nvSpPr>
        <p:spPr>
          <a:xfrm rot="10800000">
            <a:off x="3548346" y="193806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1"/>
                </a:moveTo>
                <a:lnTo>
                  <a:pt x="1" y="9305"/>
                </a:lnTo>
                <a:lnTo>
                  <a:pt x="9305" y="930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960;p28">
            <a:extLst>
              <a:ext uri="{FF2B5EF4-FFF2-40B4-BE49-F238E27FC236}">
                <a16:creationId xmlns:a16="http://schemas.microsoft.com/office/drawing/2014/main" id="{123A91D1-E664-9158-DCE7-F34B915B53F8}"/>
              </a:ext>
            </a:extLst>
          </p:cNvPr>
          <p:cNvSpPr/>
          <p:nvPr/>
        </p:nvSpPr>
        <p:spPr>
          <a:xfrm rot="10800000">
            <a:off x="3548346" y="193806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1"/>
                </a:moveTo>
                <a:lnTo>
                  <a:pt x="9305" y="9305"/>
                </a:lnTo>
                <a:lnTo>
                  <a:pt x="930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961;p28">
            <a:extLst>
              <a:ext uri="{FF2B5EF4-FFF2-40B4-BE49-F238E27FC236}">
                <a16:creationId xmlns:a16="http://schemas.microsoft.com/office/drawing/2014/main" id="{6D3A0802-F1D0-40E0-A53E-D095AE003598}"/>
              </a:ext>
            </a:extLst>
          </p:cNvPr>
          <p:cNvSpPr/>
          <p:nvPr/>
        </p:nvSpPr>
        <p:spPr>
          <a:xfrm rot="10800000">
            <a:off x="3336910" y="193806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1"/>
                </a:moveTo>
                <a:lnTo>
                  <a:pt x="1" y="9305"/>
                </a:lnTo>
                <a:lnTo>
                  <a:pt x="9305" y="930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962;p28">
            <a:extLst>
              <a:ext uri="{FF2B5EF4-FFF2-40B4-BE49-F238E27FC236}">
                <a16:creationId xmlns:a16="http://schemas.microsoft.com/office/drawing/2014/main" id="{F20F7342-2956-CF0B-EDC3-2135E95553AD}"/>
              </a:ext>
            </a:extLst>
          </p:cNvPr>
          <p:cNvSpPr/>
          <p:nvPr/>
        </p:nvSpPr>
        <p:spPr>
          <a:xfrm rot="10800000">
            <a:off x="3336910" y="193806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1"/>
                </a:moveTo>
                <a:lnTo>
                  <a:pt x="9305" y="9305"/>
                </a:lnTo>
                <a:lnTo>
                  <a:pt x="930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963;p28">
            <a:extLst>
              <a:ext uri="{FF2B5EF4-FFF2-40B4-BE49-F238E27FC236}">
                <a16:creationId xmlns:a16="http://schemas.microsoft.com/office/drawing/2014/main" id="{F061C91D-6C72-764F-CB74-005A634A1662}"/>
              </a:ext>
            </a:extLst>
          </p:cNvPr>
          <p:cNvSpPr/>
          <p:nvPr/>
        </p:nvSpPr>
        <p:spPr>
          <a:xfrm rot="10800000">
            <a:off x="3548346" y="1704014"/>
            <a:ext cx="122268" cy="122241"/>
          </a:xfrm>
          <a:custGeom>
            <a:avLst/>
            <a:gdLst/>
            <a:ahLst/>
            <a:cxnLst/>
            <a:rect l="l" t="t" r="r" b="b"/>
            <a:pathLst>
              <a:path w="9305" h="9303" extrusionOk="0">
                <a:moveTo>
                  <a:pt x="1" y="1"/>
                </a:moveTo>
                <a:lnTo>
                  <a:pt x="1" y="9302"/>
                </a:lnTo>
                <a:lnTo>
                  <a:pt x="9305" y="930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964;p28">
            <a:extLst>
              <a:ext uri="{FF2B5EF4-FFF2-40B4-BE49-F238E27FC236}">
                <a16:creationId xmlns:a16="http://schemas.microsoft.com/office/drawing/2014/main" id="{D5BF0728-AE6C-AE70-3A54-0DB70F3E1D66}"/>
              </a:ext>
            </a:extLst>
          </p:cNvPr>
          <p:cNvSpPr/>
          <p:nvPr/>
        </p:nvSpPr>
        <p:spPr>
          <a:xfrm rot="10800000">
            <a:off x="3548346" y="1704014"/>
            <a:ext cx="122268" cy="122241"/>
          </a:xfrm>
          <a:custGeom>
            <a:avLst/>
            <a:gdLst/>
            <a:ahLst/>
            <a:cxnLst/>
            <a:rect l="l" t="t" r="r" b="b"/>
            <a:pathLst>
              <a:path w="9305" h="9303" extrusionOk="0">
                <a:moveTo>
                  <a:pt x="1" y="1"/>
                </a:moveTo>
                <a:lnTo>
                  <a:pt x="9305" y="9302"/>
                </a:lnTo>
                <a:lnTo>
                  <a:pt x="930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965;p28">
            <a:extLst>
              <a:ext uri="{FF2B5EF4-FFF2-40B4-BE49-F238E27FC236}">
                <a16:creationId xmlns:a16="http://schemas.microsoft.com/office/drawing/2014/main" id="{5DDD55D8-84A9-EB7D-133B-08345C31C79A}"/>
              </a:ext>
            </a:extLst>
          </p:cNvPr>
          <p:cNvSpPr/>
          <p:nvPr/>
        </p:nvSpPr>
        <p:spPr>
          <a:xfrm rot="10800000">
            <a:off x="3336910" y="1704014"/>
            <a:ext cx="122268" cy="122241"/>
          </a:xfrm>
          <a:custGeom>
            <a:avLst/>
            <a:gdLst/>
            <a:ahLst/>
            <a:cxnLst/>
            <a:rect l="l" t="t" r="r" b="b"/>
            <a:pathLst>
              <a:path w="9305" h="9303" extrusionOk="0">
                <a:moveTo>
                  <a:pt x="1" y="1"/>
                </a:moveTo>
                <a:lnTo>
                  <a:pt x="1" y="9302"/>
                </a:lnTo>
                <a:lnTo>
                  <a:pt x="9305" y="930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966;p28">
            <a:extLst>
              <a:ext uri="{FF2B5EF4-FFF2-40B4-BE49-F238E27FC236}">
                <a16:creationId xmlns:a16="http://schemas.microsoft.com/office/drawing/2014/main" id="{B87BAF3B-407A-78AB-D552-2E85291CABE9}"/>
              </a:ext>
            </a:extLst>
          </p:cNvPr>
          <p:cNvSpPr/>
          <p:nvPr/>
        </p:nvSpPr>
        <p:spPr>
          <a:xfrm rot="10800000">
            <a:off x="3336910" y="1704014"/>
            <a:ext cx="122268" cy="122241"/>
          </a:xfrm>
          <a:custGeom>
            <a:avLst/>
            <a:gdLst/>
            <a:ahLst/>
            <a:cxnLst/>
            <a:rect l="l" t="t" r="r" b="b"/>
            <a:pathLst>
              <a:path w="9305" h="9303" extrusionOk="0">
                <a:moveTo>
                  <a:pt x="1" y="1"/>
                </a:moveTo>
                <a:lnTo>
                  <a:pt x="9305" y="9302"/>
                </a:lnTo>
                <a:lnTo>
                  <a:pt x="930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967;p28">
            <a:extLst>
              <a:ext uri="{FF2B5EF4-FFF2-40B4-BE49-F238E27FC236}">
                <a16:creationId xmlns:a16="http://schemas.microsoft.com/office/drawing/2014/main" id="{FC22E9EA-F9EA-226B-8B37-392D315D7B9F}"/>
              </a:ext>
            </a:extLst>
          </p:cNvPr>
          <p:cNvSpPr/>
          <p:nvPr/>
        </p:nvSpPr>
        <p:spPr>
          <a:xfrm rot="10800000">
            <a:off x="3548346" y="1469952"/>
            <a:ext cx="122268" cy="122255"/>
          </a:xfrm>
          <a:custGeom>
            <a:avLst/>
            <a:gdLst/>
            <a:ahLst/>
            <a:cxnLst/>
            <a:rect l="l" t="t" r="r" b="b"/>
            <a:pathLst>
              <a:path w="9305" h="9304" extrusionOk="0">
                <a:moveTo>
                  <a:pt x="1" y="0"/>
                </a:moveTo>
                <a:lnTo>
                  <a:pt x="1" y="9304"/>
                </a:lnTo>
                <a:lnTo>
                  <a:pt x="9305" y="930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968;p28">
            <a:extLst>
              <a:ext uri="{FF2B5EF4-FFF2-40B4-BE49-F238E27FC236}">
                <a16:creationId xmlns:a16="http://schemas.microsoft.com/office/drawing/2014/main" id="{0C4F4AFB-0300-6A6C-5107-F9F5564A087C}"/>
              </a:ext>
            </a:extLst>
          </p:cNvPr>
          <p:cNvSpPr/>
          <p:nvPr/>
        </p:nvSpPr>
        <p:spPr>
          <a:xfrm rot="10800000">
            <a:off x="3548346" y="1469952"/>
            <a:ext cx="122268" cy="122255"/>
          </a:xfrm>
          <a:custGeom>
            <a:avLst/>
            <a:gdLst/>
            <a:ahLst/>
            <a:cxnLst/>
            <a:rect l="l" t="t" r="r" b="b"/>
            <a:pathLst>
              <a:path w="9305" h="9304" extrusionOk="0">
                <a:moveTo>
                  <a:pt x="1" y="0"/>
                </a:moveTo>
                <a:lnTo>
                  <a:pt x="9305" y="9304"/>
                </a:lnTo>
                <a:lnTo>
                  <a:pt x="9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969;p28">
            <a:extLst>
              <a:ext uri="{FF2B5EF4-FFF2-40B4-BE49-F238E27FC236}">
                <a16:creationId xmlns:a16="http://schemas.microsoft.com/office/drawing/2014/main" id="{550A43AC-E0FF-6310-9463-F5F7D5DFADF5}"/>
              </a:ext>
            </a:extLst>
          </p:cNvPr>
          <p:cNvSpPr/>
          <p:nvPr/>
        </p:nvSpPr>
        <p:spPr>
          <a:xfrm rot="10800000">
            <a:off x="3336910" y="1469952"/>
            <a:ext cx="122268" cy="122255"/>
          </a:xfrm>
          <a:custGeom>
            <a:avLst/>
            <a:gdLst/>
            <a:ahLst/>
            <a:cxnLst/>
            <a:rect l="l" t="t" r="r" b="b"/>
            <a:pathLst>
              <a:path w="9305" h="9304" extrusionOk="0">
                <a:moveTo>
                  <a:pt x="1" y="0"/>
                </a:moveTo>
                <a:lnTo>
                  <a:pt x="1" y="9304"/>
                </a:lnTo>
                <a:lnTo>
                  <a:pt x="9305" y="930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970;p28">
            <a:extLst>
              <a:ext uri="{FF2B5EF4-FFF2-40B4-BE49-F238E27FC236}">
                <a16:creationId xmlns:a16="http://schemas.microsoft.com/office/drawing/2014/main" id="{4204AE6E-CB23-8049-D23E-4275556DFBD3}"/>
              </a:ext>
            </a:extLst>
          </p:cNvPr>
          <p:cNvSpPr/>
          <p:nvPr/>
        </p:nvSpPr>
        <p:spPr>
          <a:xfrm rot="10800000">
            <a:off x="3336910" y="1469952"/>
            <a:ext cx="122268" cy="122255"/>
          </a:xfrm>
          <a:custGeom>
            <a:avLst/>
            <a:gdLst/>
            <a:ahLst/>
            <a:cxnLst/>
            <a:rect l="l" t="t" r="r" b="b"/>
            <a:pathLst>
              <a:path w="9305" h="9304" extrusionOk="0">
                <a:moveTo>
                  <a:pt x="1" y="0"/>
                </a:moveTo>
                <a:lnTo>
                  <a:pt x="9305" y="9304"/>
                </a:lnTo>
                <a:lnTo>
                  <a:pt x="9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971;p28">
            <a:extLst>
              <a:ext uri="{FF2B5EF4-FFF2-40B4-BE49-F238E27FC236}">
                <a16:creationId xmlns:a16="http://schemas.microsoft.com/office/drawing/2014/main" id="{8B13515F-1B4E-738D-3B8B-D5E0E92A0B1E}"/>
              </a:ext>
            </a:extLst>
          </p:cNvPr>
          <p:cNvSpPr/>
          <p:nvPr/>
        </p:nvSpPr>
        <p:spPr>
          <a:xfrm rot="10800000">
            <a:off x="3548346" y="123590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0"/>
                </a:moveTo>
                <a:lnTo>
                  <a:pt x="1" y="9304"/>
                </a:lnTo>
                <a:lnTo>
                  <a:pt x="9305" y="930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972;p28">
            <a:extLst>
              <a:ext uri="{FF2B5EF4-FFF2-40B4-BE49-F238E27FC236}">
                <a16:creationId xmlns:a16="http://schemas.microsoft.com/office/drawing/2014/main" id="{716D3461-F5AF-88E9-C8F9-7682022DDC93}"/>
              </a:ext>
            </a:extLst>
          </p:cNvPr>
          <p:cNvSpPr/>
          <p:nvPr/>
        </p:nvSpPr>
        <p:spPr>
          <a:xfrm rot="10800000">
            <a:off x="3548346" y="123590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0"/>
                </a:moveTo>
                <a:lnTo>
                  <a:pt x="9305" y="9304"/>
                </a:lnTo>
                <a:lnTo>
                  <a:pt x="9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973;p28">
            <a:extLst>
              <a:ext uri="{FF2B5EF4-FFF2-40B4-BE49-F238E27FC236}">
                <a16:creationId xmlns:a16="http://schemas.microsoft.com/office/drawing/2014/main" id="{2FF649F6-3F65-A232-AEB1-EBB2E8B1F276}"/>
              </a:ext>
            </a:extLst>
          </p:cNvPr>
          <p:cNvSpPr/>
          <p:nvPr/>
        </p:nvSpPr>
        <p:spPr>
          <a:xfrm rot="10800000">
            <a:off x="3336910" y="123590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0"/>
                </a:moveTo>
                <a:lnTo>
                  <a:pt x="1" y="9304"/>
                </a:lnTo>
                <a:lnTo>
                  <a:pt x="9305" y="930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974;p28">
            <a:extLst>
              <a:ext uri="{FF2B5EF4-FFF2-40B4-BE49-F238E27FC236}">
                <a16:creationId xmlns:a16="http://schemas.microsoft.com/office/drawing/2014/main" id="{FBEC4ECB-4B8C-04AD-8B24-584F50490D32}"/>
              </a:ext>
            </a:extLst>
          </p:cNvPr>
          <p:cNvSpPr/>
          <p:nvPr/>
        </p:nvSpPr>
        <p:spPr>
          <a:xfrm rot="10800000">
            <a:off x="3336910" y="123590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0"/>
                </a:moveTo>
                <a:lnTo>
                  <a:pt x="9305" y="9304"/>
                </a:lnTo>
                <a:lnTo>
                  <a:pt x="9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975;p28">
            <a:extLst>
              <a:ext uri="{FF2B5EF4-FFF2-40B4-BE49-F238E27FC236}">
                <a16:creationId xmlns:a16="http://schemas.microsoft.com/office/drawing/2014/main" id="{728184A5-9B12-1BE1-397E-42A3AC18BB67}"/>
              </a:ext>
            </a:extLst>
          </p:cNvPr>
          <p:cNvSpPr/>
          <p:nvPr/>
        </p:nvSpPr>
        <p:spPr>
          <a:xfrm rot="10800000">
            <a:off x="5176497" y="2532360"/>
            <a:ext cx="122268" cy="122228"/>
          </a:xfrm>
          <a:custGeom>
            <a:avLst/>
            <a:gdLst/>
            <a:ahLst/>
            <a:cxnLst/>
            <a:rect l="l" t="t" r="r" b="b"/>
            <a:pathLst>
              <a:path w="9305" h="9302" extrusionOk="0">
                <a:moveTo>
                  <a:pt x="0" y="0"/>
                </a:moveTo>
                <a:lnTo>
                  <a:pt x="0" y="9302"/>
                </a:lnTo>
                <a:lnTo>
                  <a:pt x="9304" y="93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976;p28">
            <a:extLst>
              <a:ext uri="{FF2B5EF4-FFF2-40B4-BE49-F238E27FC236}">
                <a16:creationId xmlns:a16="http://schemas.microsoft.com/office/drawing/2014/main" id="{6555CDC2-5820-084E-EB05-1407E15219C4}"/>
              </a:ext>
            </a:extLst>
          </p:cNvPr>
          <p:cNvSpPr/>
          <p:nvPr/>
        </p:nvSpPr>
        <p:spPr>
          <a:xfrm rot="10800000">
            <a:off x="5176497" y="2532360"/>
            <a:ext cx="122268" cy="122228"/>
          </a:xfrm>
          <a:custGeom>
            <a:avLst/>
            <a:gdLst/>
            <a:ahLst/>
            <a:cxnLst/>
            <a:rect l="l" t="t" r="r" b="b"/>
            <a:pathLst>
              <a:path w="9305" h="9302" extrusionOk="0">
                <a:moveTo>
                  <a:pt x="0" y="0"/>
                </a:moveTo>
                <a:lnTo>
                  <a:pt x="9304" y="9302"/>
                </a:lnTo>
                <a:lnTo>
                  <a:pt x="93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977;p28">
            <a:extLst>
              <a:ext uri="{FF2B5EF4-FFF2-40B4-BE49-F238E27FC236}">
                <a16:creationId xmlns:a16="http://schemas.microsoft.com/office/drawing/2014/main" id="{1A61C581-44D2-0782-BE6C-9730DCA0DE28}"/>
              </a:ext>
            </a:extLst>
          </p:cNvPr>
          <p:cNvSpPr/>
          <p:nvPr/>
        </p:nvSpPr>
        <p:spPr>
          <a:xfrm rot="10800000">
            <a:off x="4965061" y="2532360"/>
            <a:ext cx="122241" cy="122228"/>
          </a:xfrm>
          <a:custGeom>
            <a:avLst/>
            <a:gdLst/>
            <a:ahLst/>
            <a:cxnLst/>
            <a:rect l="l" t="t" r="r" b="b"/>
            <a:pathLst>
              <a:path w="9303" h="9302" extrusionOk="0">
                <a:moveTo>
                  <a:pt x="1" y="0"/>
                </a:moveTo>
                <a:lnTo>
                  <a:pt x="1" y="9302"/>
                </a:lnTo>
                <a:lnTo>
                  <a:pt x="9302" y="930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978;p28">
            <a:extLst>
              <a:ext uri="{FF2B5EF4-FFF2-40B4-BE49-F238E27FC236}">
                <a16:creationId xmlns:a16="http://schemas.microsoft.com/office/drawing/2014/main" id="{3EE49496-D494-323A-FB01-85E93A5AE865}"/>
              </a:ext>
            </a:extLst>
          </p:cNvPr>
          <p:cNvSpPr/>
          <p:nvPr/>
        </p:nvSpPr>
        <p:spPr>
          <a:xfrm rot="10800000">
            <a:off x="4965061" y="2532360"/>
            <a:ext cx="122241" cy="122228"/>
          </a:xfrm>
          <a:custGeom>
            <a:avLst/>
            <a:gdLst/>
            <a:ahLst/>
            <a:cxnLst/>
            <a:rect l="l" t="t" r="r" b="b"/>
            <a:pathLst>
              <a:path w="9303" h="9302" extrusionOk="0">
                <a:moveTo>
                  <a:pt x="1" y="0"/>
                </a:moveTo>
                <a:lnTo>
                  <a:pt x="9302" y="9302"/>
                </a:lnTo>
                <a:lnTo>
                  <a:pt x="93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979;p28">
            <a:extLst>
              <a:ext uri="{FF2B5EF4-FFF2-40B4-BE49-F238E27FC236}">
                <a16:creationId xmlns:a16="http://schemas.microsoft.com/office/drawing/2014/main" id="{B03EBAB1-E3EC-1447-9B0E-9072881532D7}"/>
              </a:ext>
            </a:extLst>
          </p:cNvPr>
          <p:cNvSpPr/>
          <p:nvPr/>
        </p:nvSpPr>
        <p:spPr>
          <a:xfrm rot="10800000">
            <a:off x="5176497" y="229828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0" y="9305"/>
                </a:lnTo>
                <a:lnTo>
                  <a:pt x="9304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980;p28">
            <a:extLst>
              <a:ext uri="{FF2B5EF4-FFF2-40B4-BE49-F238E27FC236}">
                <a16:creationId xmlns:a16="http://schemas.microsoft.com/office/drawing/2014/main" id="{2AF5A042-8E74-3257-6CCD-864E3E20C451}"/>
              </a:ext>
            </a:extLst>
          </p:cNvPr>
          <p:cNvSpPr/>
          <p:nvPr/>
        </p:nvSpPr>
        <p:spPr>
          <a:xfrm rot="10800000">
            <a:off x="5176497" y="229828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9304" y="9305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981;p28">
            <a:extLst>
              <a:ext uri="{FF2B5EF4-FFF2-40B4-BE49-F238E27FC236}">
                <a16:creationId xmlns:a16="http://schemas.microsoft.com/office/drawing/2014/main" id="{EB3FABDA-5AB2-3401-F23B-603F91B46FB6}"/>
              </a:ext>
            </a:extLst>
          </p:cNvPr>
          <p:cNvSpPr/>
          <p:nvPr/>
        </p:nvSpPr>
        <p:spPr>
          <a:xfrm rot="10800000">
            <a:off x="4965061" y="2298284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1"/>
                </a:moveTo>
                <a:lnTo>
                  <a:pt x="1" y="9305"/>
                </a:lnTo>
                <a:lnTo>
                  <a:pt x="9302" y="930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982;p28">
            <a:extLst>
              <a:ext uri="{FF2B5EF4-FFF2-40B4-BE49-F238E27FC236}">
                <a16:creationId xmlns:a16="http://schemas.microsoft.com/office/drawing/2014/main" id="{D39CC701-7565-B869-C010-8B70581B0A4E}"/>
              </a:ext>
            </a:extLst>
          </p:cNvPr>
          <p:cNvSpPr/>
          <p:nvPr/>
        </p:nvSpPr>
        <p:spPr>
          <a:xfrm rot="10800000">
            <a:off x="4965061" y="2298284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1"/>
                </a:moveTo>
                <a:lnTo>
                  <a:pt x="9302" y="9305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983;p28">
            <a:extLst>
              <a:ext uri="{FF2B5EF4-FFF2-40B4-BE49-F238E27FC236}">
                <a16:creationId xmlns:a16="http://schemas.microsoft.com/office/drawing/2014/main" id="{3472FAF6-30CC-935E-FCDE-FAE75CB6EAB5}"/>
              </a:ext>
            </a:extLst>
          </p:cNvPr>
          <p:cNvSpPr/>
          <p:nvPr/>
        </p:nvSpPr>
        <p:spPr>
          <a:xfrm rot="10800000">
            <a:off x="5176497" y="2064248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0" y="9305"/>
                </a:lnTo>
                <a:lnTo>
                  <a:pt x="9304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984;p28">
            <a:extLst>
              <a:ext uri="{FF2B5EF4-FFF2-40B4-BE49-F238E27FC236}">
                <a16:creationId xmlns:a16="http://schemas.microsoft.com/office/drawing/2014/main" id="{C6CC241A-AC59-5321-F0EA-1079D87BEB62}"/>
              </a:ext>
            </a:extLst>
          </p:cNvPr>
          <p:cNvSpPr/>
          <p:nvPr/>
        </p:nvSpPr>
        <p:spPr>
          <a:xfrm rot="10800000">
            <a:off x="5176497" y="2064248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9304" y="9305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985;p28">
            <a:extLst>
              <a:ext uri="{FF2B5EF4-FFF2-40B4-BE49-F238E27FC236}">
                <a16:creationId xmlns:a16="http://schemas.microsoft.com/office/drawing/2014/main" id="{B241A6CA-7870-AABD-3785-39158C9A6630}"/>
              </a:ext>
            </a:extLst>
          </p:cNvPr>
          <p:cNvSpPr/>
          <p:nvPr/>
        </p:nvSpPr>
        <p:spPr>
          <a:xfrm rot="10800000">
            <a:off x="4965061" y="2064248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1"/>
                </a:moveTo>
                <a:lnTo>
                  <a:pt x="1" y="9305"/>
                </a:lnTo>
                <a:lnTo>
                  <a:pt x="9302" y="930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986;p28">
            <a:extLst>
              <a:ext uri="{FF2B5EF4-FFF2-40B4-BE49-F238E27FC236}">
                <a16:creationId xmlns:a16="http://schemas.microsoft.com/office/drawing/2014/main" id="{2F2EA2C4-9ED4-AE59-A73A-BEDD2ABEB034}"/>
              </a:ext>
            </a:extLst>
          </p:cNvPr>
          <p:cNvSpPr/>
          <p:nvPr/>
        </p:nvSpPr>
        <p:spPr>
          <a:xfrm rot="10800000">
            <a:off x="4965061" y="2064248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1"/>
                </a:moveTo>
                <a:lnTo>
                  <a:pt x="9302" y="9305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987;p28">
            <a:extLst>
              <a:ext uri="{FF2B5EF4-FFF2-40B4-BE49-F238E27FC236}">
                <a16:creationId xmlns:a16="http://schemas.microsoft.com/office/drawing/2014/main" id="{EABC7B80-3D17-34A0-43C2-90A679501B93}"/>
              </a:ext>
            </a:extLst>
          </p:cNvPr>
          <p:cNvSpPr/>
          <p:nvPr/>
        </p:nvSpPr>
        <p:spPr>
          <a:xfrm rot="10800000">
            <a:off x="5176497" y="183017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0" y="9305"/>
                </a:lnTo>
                <a:lnTo>
                  <a:pt x="9304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988;p28">
            <a:extLst>
              <a:ext uri="{FF2B5EF4-FFF2-40B4-BE49-F238E27FC236}">
                <a16:creationId xmlns:a16="http://schemas.microsoft.com/office/drawing/2014/main" id="{2673B678-AD08-802F-DC94-F34F882E9541}"/>
              </a:ext>
            </a:extLst>
          </p:cNvPr>
          <p:cNvSpPr/>
          <p:nvPr/>
        </p:nvSpPr>
        <p:spPr>
          <a:xfrm rot="10800000">
            <a:off x="5176497" y="183017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9304" y="9305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989;p28">
            <a:extLst>
              <a:ext uri="{FF2B5EF4-FFF2-40B4-BE49-F238E27FC236}">
                <a16:creationId xmlns:a16="http://schemas.microsoft.com/office/drawing/2014/main" id="{41D4461C-3F28-8055-6040-AFF5D74BDAC9}"/>
              </a:ext>
            </a:extLst>
          </p:cNvPr>
          <p:cNvSpPr/>
          <p:nvPr/>
        </p:nvSpPr>
        <p:spPr>
          <a:xfrm rot="10800000">
            <a:off x="4965061" y="1830172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1"/>
                </a:moveTo>
                <a:lnTo>
                  <a:pt x="1" y="9305"/>
                </a:lnTo>
                <a:lnTo>
                  <a:pt x="9302" y="930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990;p28">
            <a:extLst>
              <a:ext uri="{FF2B5EF4-FFF2-40B4-BE49-F238E27FC236}">
                <a16:creationId xmlns:a16="http://schemas.microsoft.com/office/drawing/2014/main" id="{934D20FB-E23F-EC61-359D-B1D2504BAC6E}"/>
              </a:ext>
            </a:extLst>
          </p:cNvPr>
          <p:cNvSpPr/>
          <p:nvPr/>
        </p:nvSpPr>
        <p:spPr>
          <a:xfrm rot="10800000">
            <a:off x="4965061" y="1830172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1"/>
                </a:moveTo>
                <a:lnTo>
                  <a:pt x="9302" y="9305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991;p28">
            <a:extLst>
              <a:ext uri="{FF2B5EF4-FFF2-40B4-BE49-F238E27FC236}">
                <a16:creationId xmlns:a16="http://schemas.microsoft.com/office/drawing/2014/main" id="{89838359-DB5B-99B6-BC31-CD6D981A9E56}"/>
              </a:ext>
            </a:extLst>
          </p:cNvPr>
          <p:cNvSpPr/>
          <p:nvPr/>
        </p:nvSpPr>
        <p:spPr>
          <a:xfrm rot="10800000">
            <a:off x="5176497" y="1596135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0" y="9305"/>
                </a:lnTo>
                <a:lnTo>
                  <a:pt x="9304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992;p28">
            <a:extLst>
              <a:ext uri="{FF2B5EF4-FFF2-40B4-BE49-F238E27FC236}">
                <a16:creationId xmlns:a16="http://schemas.microsoft.com/office/drawing/2014/main" id="{0D745426-74A5-C0F2-A23B-09D05A787530}"/>
              </a:ext>
            </a:extLst>
          </p:cNvPr>
          <p:cNvSpPr/>
          <p:nvPr/>
        </p:nvSpPr>
        <p:spPr>
          <a:xfrm rot="10800000">
            <a:off x="5176497" y="1596135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9304" y="9305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993;p28">
            <a:extLst>
              <a:ext uri="{FF2B5EF4-FFF2-40B4-BE49-F238E27FC236}">
                <a16:creationId xmlns:a16="http://schemas.microsoft.com/office/drawing/2014/main" id="{B59822EA-7FF9-6075-D9D0-A101D44330E0}"/>
              </a:ext>
            </a:extLst>
          </p:cNvPr>
          <p:cNvSpPr/>
          <p:nvPr/>
        </p:nvSpPr>
        <p:spPr>
          <a:xfrm rot="10800000">
            <a:off x="4965061" y="1596135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1"/>
                </a:moveTo>
                <a:lnTo>
                  <a:pt x="1" y="9305"/>
                </a:lnTo>
                <a:lnTo>
                  <a:pt x="9302" y="930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994;p28">
            <a:extLst>
              <a:ext uri="{FF2B5EF4-FFF2-40B4-BE49-F238E27FC236}">
                <a16:creationId xmlns:a16="http://schemas.microsoft.com/office/drawing/2014/main" id="{1D65F488-914A-73E7-05BB-5993AE5D169D}"/>
              </a:ext>
            </a:extLst>
          </p:cNvPr>
          <p:cNvSpPr/>
          <p:nvPr/>
        </p:nvSpPr>
        <p:spPr>
          <a:xfrm rot="10800000">
            <a:off x="4965061" y="1596135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1"/>
                </a:moveTo>
                <a:lnTo>
                  <a:pt x="9302" y="9305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995;p28">
            <a:extLst>
              <a:ext uri="{FF2B5EF4-FFF2-40B4-BE49-F238E27FC236}">
                <a16:creationId xmlns:a16="http://schemas.microsoft.com/office/drawing/2014/main" id="{D57549A1-01A5-B190-A933-F954DE82CAFC}"/>
              </a:ext>
            </a:extLst>
          </p:cNvPr>
          <p:cNvSpPr/>
          <p:nvPr/>
        </p:nvSpPr>
        <p:spPr>
          <a:xfrm rot="10800000">
            <a:off x="5176497" y="1362085"/>
            <a:ext cx="122268" cy="122241"/>
          </a:xfrm>
          <a:custGeom>
            <a:avLst/>
            <a:gdLst/>
            <a:ahLst/>
            <a:cxnLst/>
            <a:rect l="l" t="t" r="r" b="b"/>
            <a:pathLst>
              <a:path w="9305" h="9303" extrusionOk="0">
                <a:moveTo>
                  <a:pt x="0" y="1"/>
                </a:moveTo>
                <a:lnTo>
                  <a:pt x="0" y="9302"/>
                </a:lnTo>
                <a:lnTo>
                  <a:pt x="9304" y="930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996;p28">
            <a:extLst>
              <a:ext uri="{FF2B5EF4-FFF2-40B4-BE49-F238E27FC236}">
                <a16:creationId xmlns:a16="http://schemas.microsoft.com/office/drawing/2014/main" id="{10DEFA2F-2AB2-67D8-4259-B65568FA3316}"/>
              </a:ext>
            </a:extLst>
          </p:cNvPr>
          <p:cNvSpPr/>
          <p:nvPr/>
        </p:nvSpPr>
        <p:spPr>
          <a:xfrm rot="10800000">
            <a:off x="5176497" y="1362085"/>
            <a:ext cx="122268" cy="122241"/>
          </a:xfrm>
          <a:custGeom>
            <a:avLst/>
            <a:gdLst/>
            <a:ahLst/>
            <a:cxnLst/>
            <a:rect l="l" t="t" r="r" b="b"/>
            <a:pathLst>
              <a:path w="9305" h="9303" extrusionOk="0">
                <a:moveTo>
                  <a:pt x="0" y="1"/>
                </a:moveTo>
                <a:lnTo>
                  <a:pt x="9304" y="9302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997;p28">
            <a:extLst>
              <a:ext uri="{FF2B5EF4-FFF2-40B4-BE49-F238E27FC236}">
                <a16:creationId xmlns:a16="http://schemas.microsoft.com/office/drawing/2014/main" id="{20A78D02-0F85-23BB-8FA8-B0E5049325C2}"/>
              </a:ext>
            </a:extLst>
          </p:cNvPr>
          <p:cNvSpPr/>
          <p:nvPr/>
        </p:nvSpPr>
        <p:spPr>
          <a:xfrm rot="10800000">
            <a:off x="4965061" y="1362085"/>
            <a:ext cx="122241" cy="122241"/>
          </a:xfrm>
          <a:custGeom>
            <a:avLst/>
            <a:gdLst/>
            <a:ahLst/>
            <a:cxnLst/>
            <a:rect l="l" t="t" r="r" b="b"/>
            <a:pathLst>
              <a:path w="9303" h="9303" extrusionOk="0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998;p28">
            <a:extLst>
              <a:ext uri="{FF2B5EF4-FFF2-40B4-BE49-F238E27FC236}">
                <a16:creationId xmlns:a16="http://schemas.microsoft.com/office/drawing/2014/main" id="{C7B25F96-E84D-4277-C696-2CB7B735BCDB}"/>
              </a:ext>
            </a:extLst>
          </p:cNvPr>
          <p:cNvSpPr/>
          <p:nvPr/>
        </p:nvSpPr>
        <p:spPr>
          <a:xfrm rot="10800000">
            <a:off x="4965061" y="1362085"/>
            <a:ext cx="122241" cy="122241"/>
          </a:xfrm>
          <a:custGeom>
            <a:avLst/>
            <a:gdLst/>
            <a:ahLst/>
            <a:cxnLst/>
            <a:rect l="l" t="t" r="r" b="b"/>
            <a:pathLst>
              <a:path w="9303" h="9303" extrusionOk="0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999;p28">
            <a:extLst>
              <a:ext uri="{FF2B5EF4-FFF2-40B4-BE49-F238E27FC236}">
                <a16:creationId xmlns:a16="http://schemas.microsoft.com/office/drawing/2014/main" id="{024ED5A2-CB99-D618-F725-5647A53BCD6E}"/>
              </a:ext>
            </a:extLst>
          </p:cNvPr>
          <p:cNvSpPr/>
          <p:nvPr/>
        </p:nvSpPr>
        <p:spPr>
          <a:xfrm rot="10800000">
            <a:off x="5676158" y="193806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1"/>
                </a:moveTo>
                <a:lnTo>
                  <a:pt x="1" y="9305"/>
                </a:lnTo>
                <a:lnTo>
                  <a:pt x="9305" y="930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1000;p28">
            <a:extLst>
              <a:ext uri="{FF2B5EF4-FFF2-40B4-BE49-F238E27FC236}">
                <a16:creationId xmlns:a16="http://schemas.microsoft.com/office/drawing/2014/main" id="{D3415500-82F1-BB59-DE52-D553B787150A}"/>
              </a:ext>
            </a:extLst>
          </p:cNvPr>
          <p:cNvSpPr/>
          <p:nvPr/>
        </p:nvSpPr>
        <p:spPr>
          <a:xfrm rot="10800000">
            <a:off x="5676158" y="193806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1"/>
                </a:moveTo>
                <a:lnTo>
                  <a:pt x="9305" y="9305"/>
                </a:lnTo>
                <a:lnTo>
                  <a:pt x="930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1001;p28">
            <a:extLst>
              <a:ext uri="{FF2B5EF4-FFF2-40B4-BE49-F238E27FC236}">
                <a16:creationId xmlns:a16="http://schemas.microsoft.com/office/drawing/2014/main" id="{39F2FBE3-8F79-A3C3-2098-E9EEC72430C4}"/>
              </a:ext>
            </a:extLst>
          </p:cNvPr>
          <p:cNvSpPr/>
          <p:nvPr/>
        </p:nvSpPr>
        <p:spPr>
          <a:xfrm rot="10800000">
            <a:off x="5464723" y="1938064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1"/>
                </a:moveTo>
                <a:lnTo>
                  <a:pt x="1" y="9305"/>
                </a:lnTo>
                <a:lnTo>
                  <a:pt x="9302" y="930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1002;p28">
            <a:extLst>
              <a:ext uri="{FF2B5EF4-FFF2-40B4-BE49-F238E27FC236}">
                <a16:creationId xmlns:a16="http://schemas.microsoft.com/office/drawing/2014/main" id="{16CF9476-4577-55EF-789E-1C37B123D484}"/>
              </a:ext>
            </a:extLst>
          </p:cNvPr>
          <p:cNvSpPr/>
          <p:nvPr/>
        </p:nvSpPr>
        <p:spPr>
          <a:xfrm rot="10800000">
            <a:off x="5464723" y="1938064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1"/>
                </a:moveTo>
                <a:lnTo>
                  <a:pt x="9302" y="9305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1003;p28">
            <a:extLst>
              <a:ext uri="{FF2B5EF4-FFF2-40B4-BE49-F238E27FC236}">
                <a16:creationId xmlns:a16="http://schemas.microsoft.com/office/drawing/2014/main" id="{F4A45302-2ECB-42FE-26DC-FA7526952976}"/>
              </a:ext>
            </a:extLst>
          </p:cNvPr>
          <p:cNvSpPr/>
          <p:nvPr/>
        </p:nvSpPr>
        <p:spPr>
          <a:xfrm rot="10800000">
            <a:off x="5676158" y="1704014"/>
            <a:ext cx="122268" cy="122241"/>
          </a:xfrm>
          <a:custGeom>
            <a:avLst/>
            <a:gdLst/>
            <a:ahLst/>
            <a:cxnLst/>
            <a:rect l="l" t="t" r="r" b="b"/>
            <a:pathLst>
              <a:path w="9305" h="9303" extrusionOk="0">
                <a:moveTo>
                  <a:pt x="1" y="1"/>
                </a:moveTo>
                <a:lnTo>
                  <a:pt x="1" y="9302"/>
                </a:lnTo>
                <a:lnTo>
                  <a:pt x="9305" y="930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1004;p28">
            <a:extLst>
              <a:ext uri="{FF2B5EF4-FFF2-40B4-BE49-F238E27FC236}">
                <a16:creationId xmlns:a16="http://schemas.microsoft.com/office/drawing/2014/main" id="{080DCDAC-EC16-C83C-B522-4836C2190700}"/>
              </a:ext>
            </a:extLst>
          </p:cNvPr>
          <p:cNvSpPr/>
          <p:nvPr/>
        </p:nvSpPr>
        <p:spPr>
          <a:xfrm rot="10800000">
            <a:off x="5676158" y="1704014"/>
            <a:ext cx="122268" cy="122241"/>
          </a:xfrm>
          <a:custGeom>
            <a:avLst/>
            <a:gdLst/>
            <a:ahLst/>
            <a:cxnLst/>
            <a:rect l="l" t="t" r="r" b="b"/>
            <a:pathLst>
              <a:path w="9305" h="9303" extrusionOk="0">
                <a:moveTo>
                  <a:pt x="1" y="1"/>
                </a:moveTo>
                <a:lnTo>
                  <a:pt x="9305" y="9302"/>
                </a:lnTo>
                <a:lnTo>
                  <a:pt x="930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1005;p28">
            <a:extLst>
              <a:ext uri="{FF2B5EF4-FFF2-40B4-BE49-F238E27FC236}">
                <a16:creationId xmlns:a16="http://schemas.microsoft.com/office/drawing/2014/main" id="{02C55F62-FA4E-1158-14FA-4712D6C99A9D}"/>
              </a:ext>
            </a:extLst>
          </p:cNvPr>
          <p:cNvSpPr/>
          <p:nvPr/>
        </p:nvSpPr>
        <p:spPr>
          <a:xfrm rot="10800000">
            <a:off x="5464723" y="1704014"/>
            <a:ext cx="122241" cy="122241"/>
          </a:xfrm>
          <a:custGeom>
            <a:avLst/>
            <a:gdLst/>
            <a:ahLst/>
            <a:cxnLst/>
            <a:rect l="l" t="t" r="r" b="b"/>
            <a:pathLst>
              <a:path w="9303" h="9303" extrusionOk="0">
                <a:moveTo>
                  <a:pt x="1" y="1"/>
                </a:moveTo>
                <a:lnTo>
                  <a:pt x="1" y="9302"/>
                </a:lnTo>
                <a:lnTo>
                  <a:pt x="9302" y="930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1006;p28">
            <a:extLst>
              <a:ext uri="{FF2B5EF4-FFF2-40B4-BE49-F238E27FC236}">
                <a16:creationId xmlns:a16="http://schemas.microsoft.com/office/drawing/2014/main" id="{C86B7A5C-8D5F-3E33-4CAC-F5D5F90E1963}"/>
              </a:ext>
            </a:extLst>
          </p:cNvPr>
          <p:cNvSpPr/>
          <p:nvPr/>
        </p:nvSpPr>
        <p:spPr>
          <a:xfrm rot="10800000">
            <a:off x="5464723" y="1704014"/>
            <a:ext cx="122241" cy="122241"/>
          </a:xfrm>
          <a:custGeom>
            <a:avLst/>
            <a:gdLst/>
            <a:ahLst/>
            <a:cxnLst/>
            <a:rect l="l" t="t" r="r" b="b"/>
            <a:pathLst>
              <a:path w="9303" h="9303" extrusionOk="0">
                <a:moveTo>
                  <a:pt x="1" y="1"/>
                </a:moveTo>
                <a:lnTo>
                  <a:pt x="9302" y="9302"/>
                </a:lnTo>
                <a:lnTo>
                  <a:pt x="9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1007;p28">
            <a:extLst>
              <a:ext uri="{FF2B5EF4-FFF2-40B4-BE49-F238E27FC236}">
                <a16:creationId xmlns:a16="http://schemas.microsoft.com/office/drawing/2014/main" id="{B57B19CD-C692-FAC9-6E8F-D7D1598826CE}"/>
              </a:ext>
            </a:extLst>
          </p:cNvPr>
          <p:cNvSpPr/>
          <p:nvPr/>
        </p:nvSpPr>
        <p:spPr>
          <a:xfrm rot="10800000">
            <a:off x="5676158" y="1469952"/>
            <a:ext cx="122268" cy="122255"/>
          </a:xfrm>
          <a:custGeom>
            <a:avLst/>
            <a:gdLst/>
            <a:ahLst/>
            <a:cxnLst/>
            <a:rect l="l" t="t" r="r" b="b"/>
            <a:pathLst>
              <a:path w="9305" h="9304" extrusionOk="0">
                <a:moveTo>
                  <a:pt x="1" y="0"/>
                </a:moveTo>
                <a:lnTo>
                  <a:pt x="1" y="9304"/>
                </a:lnTo>
                <a:lnTo>
                  <a:pt x="9305" y="930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1008;p28">
            <a:extLst>
              <a:ext uri="{FF2B5EF4-FFF2-40B4-BE49-F238E27FC236}">
                <a16:creationId xmlns:a16="http://schemas.microsoft.com/office/drawing/2014/main" id="{1C361032-98B8-34C2-2B72-1350EFACA404}"/>
              </a:ext>
            </a:extLst>
          </p:cNvPr>
          <p:cNvSpPr/>
          <p:nvPr/>
        </p:nvSpPr>
        <p:spPr>
          <a:xfrm rot="10800000">
            <a:off x="5676158" y="1469952"/>
            <a:ext cx="122268" cy="122255"/>
          </a:xfrm>
          <a:custGeom>
            <a:avLst/>
            <a:gdLst/>
            <a:ahLst/>
            <a:cxnLst/>
            <a:rect l="l" t="t" r="r" b="b"/>
            <a:pathLst>
              <a:path w="9305" h="9304" extrusionOk="0">
                <a:moveTo>
                  <a:pt x="1" y="0"/>
                </a:moveTo>
                <a:lnTo>
                  <a:pt x="9305" y="9304"/>
                </a:lnTo>
                <a:lnTo>
                  <a:pt x="9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1009;p28">
            <a:extLst>
              <a:ext uri="{FF2B5EF4-FFF2-40B4-BE49-F238E27FC236}">
                <a16:creationId xmlns:a16="http://schemas.microsoft.com/office/drawing/2014/main" id="{233020DD-5A68-5662-59F0-64C402779045}"/>
              </a:ext>
            </a:extLst>
          </p:cNvPr>
          <p:cNvSpPr/>
          <p:nvPr/>
        </p:nvSpPr>
        <p:spPr>
          <a:xfrm rot="10800000">
            <a:off x="5464723" y="1469952"/>
            <a:ext cx="122241" cy="122255"/>
          </a:xfrm>
          <a:custGeom>
            <a:avLst/>
            <a:gdLst/>
            <a:ahLst/>
            <a:cxnLst/>
            <a:rect l="l" t="t" r="r" b="b"/>
            <a:pathLst>
              <a:path w="9303" h="9304" extrusionOk="0">
                <a:moveTo>
                  <a:pt x="1" y="0"/>
                </a:moveTo>
                <a:lnTo>
                  <a:pt x="1" y="9304"/>
                </a:lnTo>
                <a:lnTo>
                  <a:pt x="9302" y="930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1010;p28">
            <a:extLst>
              <a:ext uri="{FF2B5EF4-FFF2-40B4-BE49-F238E27FC236}">
                <a16:creationId xmlns:a16="http://schemas.microsoft.com/office/drawing/2014/main" id="{3D38772E-0E68-E1AF-4F51-E9FF04266CD0}"/>
              </a:ext>
            </a:extLst>
          </p:cNvPr>
          <p:cNvSpPr/>
          <p:nvPr/>
        </p:nvSpPr>
        <p:spPr>
          <a:xfrm rot="10800000">
            <a:off x="5464723" y="1469952"/>
            <a:ext cx="122241" cy="122255"/>
          </a:xfrm>
          <a:custGeom>
            <a:avLst/>
            <a:gdLst/>
            <a:ahLst/>
            <a:cxnLst/>
            <a:rect l="l" t="t" r="r" b="b"/>
            <a:pathLst>
              <a:path w="9303" h="9304" extrusionOk="0">
                <a:moveTo>
                  <a:pt x="1" y="0"/>
                </a:moveTo>
                <a:lnTo>
                  <a:pt x="9302" y="9304"/>
                </a:lnTo>
                <a:lnTo>
                  <a:pt x="93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1011;p28">
            <a:extLst>
              <a:ext uri="{FF2B5EF4-FFF2-40B4-BE49-F238E27FC236}">
                <a16:creationId xmlns:a16="http://schemas.microsoft.com/office/drawing/2014/main" id="{29EB9714-ABE2-DBDC-0C26-D5DF4BB27172}"/>
              </a:ext>
            </a:extLst>
          </p:cNvPr>
          <p:cNvSpPr/>
          <p:nvPr/>
        </p:nvSpPr>
        <p:spPr>
          <a:xfrm rot="10800000">
            <a:off x="5676158" y="123590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0"/>
                </a:moveTo>
                <a:lnTo>
                  <a:pt x="1" y="9304"/>
                </a:lnTo>
                <a:lnTo>
                  <a:pt x="9305" y="930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1012;p28">
            <a:extLst>
              <a:ext uri="{FF2B5EF4-FFF2-40B4-BE49-F238E27FC236}">
                <a16:creationId xmlns:a16="http://schemas.microsoft.com/office/drawing/2014/main" id="{3EC75F66-0CCE-7F10-AEFB-35C9DE61EFBB}"/>
              </a:ext>
            </a:extLst>
          </p:cNvPr>
          <p:cNvSpPr/>
          <p:nvPr/>
        </p:nvSpPr>
        <p:spPr>
          <a:xfrm rot="10800000">
            <a:off x="5676158" y="123590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0"/>
                </a:moveTo>
                <a:lnTo>
                  <a:pt x="9305" y="9304"/>
                </a:lnTo>
                <a:lnTo>
                  <a:pt x="9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1013;p28">
            <a:extLst>
              <a:ext uri="{FF2B5EF4-FFF2-40B4-BE49-F238E27FC236}">
                <a16:creationId xmlns:a16="http://schemas.microsoft.com/office/drawing/2014/main" id="{9B9709AB-D13A-C30E-E8A8-38007FFF3E98}"/>
              </a:ext>
            </a:extLst>
          </p:cNvPr>
          <p:cNvSpPr/>
          <p:nvPr/>
        </p:nvSpPr>
        <p:spPr>
          <a:xfrm rot="10800000">
            <a:off x="5464723" y="1235902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0"/>
                </a:moveTo>
                <a:lnTo>
                  <a:pt x="1" y="9304"/>
                </a:lnTo>
                <a:lnTo>
                  <a:pt x="9302" y="930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1014;p28">
            <a:extLst>
              <a:ext uri="{FF2B5EF4-FFF2-40B4-BE49-F238E27FC236}">
                <a16:creationId xmlns:a16="http://schemas.microsoft.com/office/drawing/2014/main" id="{6CCFF2EC-4FF2-3D7A-232D-C97E87BE91F9}"/>
              </a:ext>
            </a:extLst>
          </p:cNvPr>
          <p:cNvSpPr/>
          <p:nvPr/>
        </p:nvSpPr>
        <p:spPr>
          <a:xfrm rot="10800000">
            <a:off x="5464723" y="1235902"/>
            <a:ext cx="122241" cy="122268"/>
          </a:xfrm>
          <a:custGeom>
            <a:avLst/>
            <a:gdLst/>
            <a:ahLst/>
            <a:cxnLst/>
            <a:rect l="l" t="t" r="r" b="b"/>
            <a:pathLst>
              <a:path w="9303" h="9305" extrusionOk="0">
                <a:moveTo>
                  <a:pt x="1" y="0"/>
                </a:moveTo>
                <a:lnTo>
                  <a:pt x="9302" y="9304"/>
                </a:lnTo>
                <a:lnTo>
                  <a:pt x="93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1015;p28">
            <a:extLst>
              <a:ext uri="{FF2B5EF4-FFF2-40B4-BE49-F238E27FC236}">
                <a16:creationId xmlns:a16="http://schemas.microsoft.com/office/drawing/2014/main" id="{D08EA1C1-AF4A-3805-5E2F-B1EBBB77A138}"/>
              </a:ext>
            </a:extLst>
          </p:cNvPr>
          <p:cNvSpPr/>
          <p:nvPr/>
        </p:nvSpPr>
        <p:spPr>
          <a:xfrm rot="10800000">
            <a:off x="6185898" y="1469952"/>
            <a:ext cx="122268" cy="122255"/>
          </a:xfrm>
          <a:custGeom>
            <a:avLst/>
            <a:gdLst/>
            <a:ahLst/>
            <a:cxnLst/>
            <a:rect l="l" t="t" r="r" b="b"/>
            <a:pathLst>
              <a:path w="9305" h="9304" extrusionOk="0">
                <a:moveTo>
                  <a:pt x="0" y="0"/>
                </a:moveTo>
                <a:lnTo>
                  <a:pt x="0" y="9304"/>
                </a:lnTo>
                <a:lnTo>
                  <a:pt x="9304" y="9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1016;p28">
            <a:extLst>
              <a:ext uri="{FF2B5EF4-FFF2-40B4-BE49-F238E27FC236}">
                <a16:creationId xmlns:a16="http://schemas.microsoft.com/office/drawing/2014/main" id="{F9F72716-77D4-C0C6-63B1-A03823996A11}"/>
              </a:ext>
            </a:extLst>
          </p:cNvPr>
          <p:cNvSpPr/>
          <p:nvPr/>
        </p:nvSpPr>
        <p:spPr>
          <a:xfrm rot="10800000">
            <a:off x="6185898" y="1469952"/>
            <a:ext cx="122268" cy="122255"/>
          </a:xfrm>
          <a:custGeom>
            <a:avLst/>
            <a:gdLst/>
            <a:ahLst/>
            <a:cxnLst/>
            <a:rect l="l" t="t" r="r" b="b"/>
            <a:pathLst>
              <a:path w="9305" h="9304" extrusionOk="0">
                <a:moveTo>
                  <a:pt x="0" y="0"/>
                </a:moveTo>
                <a:lnTo>
                  <a:pt x="9304" y="9304"/>
                </a:lnTo>
                <a:lnTo>
                  <a:pt x="93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1017;p28">
            <a:extLst>
              <a:ext uri="{FF2B5EF4-FFF2-40B4-BE49-F238E27FC236}">
                <a16:creationId xmlns:a16="http://schemas.microsoft.com/office/drawing/2014/main" id="{909876C6-6597-6EEE-AB44-214EF8DFC1F7}"/>
              </a:ext>
            </a:extLst>
          </p:cNvPr>
          <p:cNvSpPr/>
          <p:nvPr/>
        </p:nvSpPr>
        <p:spPr>
          <a:xfrm rot="10800000">
            <a:off x="5974476" y="1469952"/>
            <a:ext cx="122268" cy="122255"/>
          </a:xfrm>
          <a:custGeom>
            <a:avLst/>
            <a:gdLst/>
            <a:ahLst/>
            <a:cxnLst/>
            <a:rect l="l" t="t" r="r" b="b"/>
            <a:pathLst>
              <a:path w="9305" h="9304" extrusionOk="0">
                <a:moveTo>
                  <a:pt x="1" y="0"/>
                </a:moveTo>
                <a:lnTo>
                  <a:pt x="1" y="9304"/>
                </a:lnTo>
                <a:lnTo>
                  <a:pt x="9305" y="930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1018;p28">
            <a:extLst>
              <a:ext uri="{FF2B5EF4-FFF2-40B4-BE49-F238E27FC236}">
                <a16:creationId xmlns:a16="http://schemas.microsoft.com/office/drawing/2014/main" id="{5D556E14-2F77-EC22-E6CB-1B31C16C50CC}"/>
              </a:ext>
            </a:extLst>
          </p:cNvPr>
          <p:cNvSpPr/>
          <p:nvPr/>
        </p:nvSpPr>
        <p:spPr>
          <a:xfrm rot="10800000">
            <a:off x="5974476" y="1469952"/>
            <a:ext cx="122268" cy="122255"/>
          </a:xfrm>
          <a:custGeom>
            <a:avLst/>
            <a:gdLst/>
            <a:ahLst/>
            <a:cxnLst/>
            <a:rect l="l" t="t" r="r" b="b"/>
            <a:pathLst>
              <a:path w="9305" h="9304" extrusionOk="0">
                <a:moveTo>
                  <a:pt x="1" y="0"/>
                </a:moveTo>
                <a:lnTo>
                  <a:pt x="9305" y="9304"/>
                </a:lnTo>
                <a:lnTo>
                  <a:pt x="9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1019;p28">
            <a:extLst>
              <a:ext uri="{FF2B5EF4-FFF2-40B4-BE49-F238E27FC236}">
                <a16:creationId xmlns:a16="http://schemas.microsoft.com/office/drawing/2014/main" id="{4A8F1AF7-A26C-7717-9332-0587DEE5451C}"/>
              </a:ext>
            </a:extLst>
          </p:cNvPr>
          <p:cNvSpPr/>
          <p:nvPr/>
        </p:nvSpPr>
        <p:spPr>
          <a:xfrm rot="10800000">
            <a:off x="6185898" y="123590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0"/>
                </a:moveTo>
                <a:lnTo>
                  <a:pt x="0" y="9304"/>
                </a:lnTo>
                <a:lnTo>
                  <a:pt x="9304" y="9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1020;p28">
            <a:extLst>
              <a:ext uri="{FF2B5EF4-FFF2-40B4-BE49-F238E27FC236}">
                <a16:creationId xmlns:a16="http://schemas.microsoft.com/office/drawing/2014/main" id="{0D5F6A04-75FC-93F2-E202-9E8C59B5B840}"/>
              </a:ext>
            </a:extLst>
          </p:cNvPr>
          <p:cNvSpPr/>
          <p:nvPr/>
        </p:nvSpPr>
        <p:spPr>
          <a:xfrm rot="10800000">
            <a:off x="6185898" y="123590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0"/>
                </a:moveTo>
                <a:lnTo>
                  <a:pt x="9304" y="9304"/>
                </a:lnTo>
                <a:lnTo>
                  <a:pt x="93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1021;p28">
            <a:extLst>
              <a:ext uri="{FF2B5EF4-FFF2-40B4-BE49-F238E27FC236}">
                <a16:creationId xmlns:a16="http://schemas.microsoft.com/office/drawing/2014/main" id="{222A0F9C-F21C-FCA7-D42B-6951FD2E5A90}"/>
              </a:ext>
            </a:extLst>
          </p:cNvPr>
          <p:cNvSpPr/>
          <p:nvPr/>
        </p:nvSpPr>
        <p:spPr>
          <a:xfrm rot="10800000">
            <a:off x="5974476" y="123590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0"/>
                </a:moveTo>
                <a:lnTo>
                  <a:pt x="1" y="9304"/>
                </a:lnTo>
                <a:lnTo>
                  <a:pt x="9305" y="930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1022;p28">
            <a:extLst>
              <a:ext uri="{FF2B5EF4-FFF2-40B4-BE49-F238E27FC236}">
                <a16:creationId xmlns:a16="http://schemas.microsoft.com/office/drawing/2014/main" id="{C285A9BF-B3BE-8BC0-144B-F61FD492325D}"/>
              </a:ext>
            </a:extLst>
          </p:cNvPr>
          <p:cNvSpPr/>
          <p:nvPr/>
        </p:nvSpPr>
        <p:spPr>
          <a:xfrm rot="10800000">
            <a:off x="5974476" y="1235902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1" y="0"/>
                </a:moveTo>
                <a:lnTo>
                  <a:pt x="9305" y="9304"/>
                </a:lnTo>
                <a:lnTo>
                  <a:pt x="9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1023;p28">
            <a:extLst>
              <a:ext uri="{FF2B5EF4-FFF2-40B4-BE49-F238E27FC236}">
                <a16:creationId xmlns:a16="http://schemas.microsoft.com/office/drawing/2014/main" id="{100FBB18-9E58-F8AB-962A-69258AFC4103}"/>
              </a:ext>
            </a:extLst>
          </p:cNvPr>
          <p:cNvSpPr/>
          <p:nvPr/>
        </p:nvSpPr>
        <p:spPr>
          <a:xfrm rot="10800000">
            <a:off x="3056713" y="1480069"/>
            <a:ext cx="122268" cy="122228"/>
          </a:xfrm>
          <a:custGeom>
            <a:avLst/>
            <a:gdLst/>
            <a:ahLst/>
            <a:cxnLst/>
            <a:rect l="l" t="t" r="r" b="b"/>
            <a:pathLst>
              <a:path w="9305" h="9302" extrusionOk="0">
                <a:moveTo>
                  <a:pt x="0" y="0"/>
                </a:moveTo>
                <a:lnTo>
                  <a:pt x="0" y="9302"/>
                </a:lnTo>
                <a:lnTo>
                  <a:pt x="9304" y="93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1024;p28">
            <a:extLst>
              <a:ext uri="{FF2B5EF4-FFF2-40B4-BE49-F238E27FC236}">
                <a16:creationId xmlns:a16="http://schemas.microsoft.com/office/drawing/2014/main" id="{7B251F6E-32B3-F1E5-DD56-9DDD0111F87F}"/>
              </a:ext>
            </a:extLst>
          </p:cNvPr>
          <p:cNvSpPr/>
          <p:nvPr/>
        </p:nvSpPr>
        <p:spPr>
          <a:xfrm rot="10800000">
            <a:off x="3056713" y="1480069"/>
            <a:ext cx="122268" cy="122228"/>
          </a:xfrm>
          <a:custGeom>
            <a:avLst/>
            <a:gdLst/>
            <a:ahLst/>
            <a:cxnLst/>
            <a:rect l="l" t="t" r="r" b="b"/>
            <a:pathLst>
              <a:path w="9305" h="9302" extrusionOk="0">
                <a:moveTo>
                  <a:pt x="0" y="0"/>
                </a:moveTo>
                <a:lnTo>
                  <a:pt x="9304" y="9302"/>
                </a:lnTo>
                <a:lnTo>
                  <a:pt x="93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025;p28">
            <a:extLst>
              <a:ext uri="{FF2B5EF4-FFF2-40B4-BE49-F238E27FC236}">
                <a16:creationId xmlns:a16="http://schemas.microsoft.com/office/drawing/2014/main" id="{79EEAA0C-853D-F2BB-1752-84C630B06E40}"/>
              </a:ext>
            </a:extLst>
          </p:cNvPr>
          <p:cNvSpPr/>
          <p:nvPr/>
        </p:nvSpPr>
        <p:spPr>
          <a:xfrm rot="10800000">
            <a:off x="2845277" y="1480069"/>
            <a:ext cx="122268" cy="122228"/>
          </a:xfrm>
          <a:custGeom>
            <a:avLst/>
            <a:gdLst/>
            <a:ahLst/>
            <a:cxnLst/>
            <a:rect l="l" t="t" r="r" b="b"/>
            <a:pathLst>
              <a:path w="9305" h="9302" extrusionOk="0">
                <a:moveTo>
                  <a:pt x="0" y="0"/>
                </a:moveTo>
                <a:lnTo>
                  <a:pt x="0" y="9302"/>
                </a:lnTo>
                <a:lnTo>
                  <a:pt x="9304" y="93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1026;p28">
            <a:extLst>
              <a:ext uri="{FF2B5EF4-FFF2-40B4-BE49-F238E27FC236}">
                <a16:creationId xmlns:a16="http://schemas.microsoft.com/office/drawing/2014/main" id="{B503A101-B9D9-F59D-A78C-0638F6699882}"/>
              </a:ext>
            </a:extLst>
          </p:cNvPr>
          <p:cNvSpPr/>
          <p:nvPr/>
        </p:nvSpPr>
        <p:spPr>
          <a:xfrm rot="10800000">
            <a:off x="2845277" y="1480069"/>
            <a:ext cx="122268" cy="122228"/>
          </a:xfrm>
          <a:custGeom>
            <a:avLst/>
            <a:gdLst/>
            <a:ahLst/>
            <a:cxnLst/>
            <a:rect l="l" t="t" r="r" b="b"/>
            <a:pathLst>
              <a:path w="9305" h="9302" extrusionOk="0">
                <a:moveTo>
                  <a:pt x="0" y="0"/>
                </a:moveTo>
                <a:lnTo>
                  <a:pt x="9304" y="9302"/>
                </a:lnTo>
                <a:lnTo>
                  <a:pt x="93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1027;p28">
            <a:extLst>
              <a:ext uri="{FF2B5EF4-FFF2-40B4-BE49-F238E27FC236}">
                <a16:creationId xmlns:a16="http://schemas.microsoft.com/office/drawing/2014/main" id="{03F261DF-E892-410A-C93C-8048ED0C8F51}"/>
              </a:ext>
            </a:extLst>
          </p:cNvPr>
          <p:cNvSpPr/>
          <p:nvPr/>
        </p:nvSpPr>
        <p:spPr>
          <a:xfrm rot="10800000">
            <a:off x="3056713" y="124599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0" y="9305"/>
                </a:lnTo>
                <a:lnTo>
                  <a:pt x="9304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1028;p28">
            <a:extLst>
              <a:ext uri="{FF2B5EF4-FFF2-40B4-BE49-F238E27FC236}">
                <a16:creationId xmlns:a16="http://schemas.microsoft.com/office/drawing/2014/main" id="{D4FAF04B-FB66-4CC2-0FC4-BDDD59C0A9E5}"/>
              </a:ext>
            </a:extLst>
          </p:cNvPr>
          <p:cNvSpPr/>
          <p:nvPr/>
        </p:nvSpPr>
        <p:spPr>
          <a:xfrm rot="10800000">
            <a:off x="3056713" y="124599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9304" y="9305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1029;p28">
            <a:extLst>
              <a:ext uri="{FF2B5EF4-FFF2-40B4-BE49-F238E27FC236}">
                <a16:creationId xmlns:a16="http://schemas.microsoft.com/office/drawing/2014/main" id="{A940F6FE-A392-8763-2FBF-7A2D54495B2D}"/>
              </a:ext>
            </a:extLst>
          </p:cNvPr>
          <p:cNvSpPr/>
          <p:nvPr/>
        </p:nvSpPr>
        <p:spPr>
          <a:xfrm rot="10800000">
            <a:off x="2845277" y="124599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0" y="9305"/>
                </a:lnTo>
                <a:lnTo>
                  <a:pt x="9304" y="930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1030;p28">
            <a:extLst>
              <a:ext uri="{FF2B5EF4-FFF2-40B4-BE49-F238E27FC236}">
                <a16:creationId xmlns:a16="http://schemas.microsoft.com/office/drawing/2014/main" id="{02D5BA14-61E8-8953-C261-E63326162E44}"/>
              </a:ext>
            </a:extLst>
          </p:cNvPr>
          <p:cNvSpPr/>
          <p:nvPr/>
        </p:nvSpPr>
        <p:spPr>
          <a:xfrm rot="10800000">
            <a:off x="2845277" y="1245994"/>
            <a:ext cx="122268" cy="122268"/>
          </a:xfrm>
          <a:custGeom>
            <a:avLst/>
            <a:gdLst/>
            <a:ahLst/>
            <a:cxnLst/>
            <a:rect l="l" t="t" r="r" b="b"/>
            <a:pathLst>
              <a:path w="9305" h="9305" extrusionOk="0">
                <a:moveTo>
                  <a:pt x="0" y="1"/>
                </a:moveTo>
                <a:lnTo>
                  <a:pt x="9304" y="9305"/>
                </a:lnTo>
                <a:lnTo>
                  <a:pt x="930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1031;p28">
            <a:extLst>
              <a:ext uri="{FF2B5EF4-FFF2-40B4-BE49-F238E27FC236}">
                <a16:creationId xmlns:a16="http://schemas.microsoft.com/office/drawing/2014/main" id="{4FD93EB8-7ED5-9C3A-CFBD-06DA6946CEC2}"/>
              </a:ext>
            </a:extLst>
          </p:cNvPr>
          <p:cNvSpPr/>
          <p:nvPr/>
        </p:nvSpPr>
        <p:spPr>
          <a:xfrm rot="10800000">
            <a:off x="4622225" y="2477606"/>
            <a:ext cx="141859" cy="141859"/>
          </a:xfrm>
          <a:custGeom>
            <a:avLst/>
            <a:gdLst/>
            <a:ahLst/>
            <a:cxnLst/>
            <a:rect l="l" t="t" r="r" b="b"/>
            <a:pathLst>
              <a:path w="10796" h="10796" extrusionOk="0">
                <a:moveTo>
                  <a:pt x="1" y="1"/>
                </a:moveTo>
                <a:lnTo>
                  <a:pt x="1" y="10795"/>
                </a:lnTo>
                <a:lnTo>
                  <a:pt x="10795" y="1079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032;p28">
            <a:extLst>
              <a:ext uri="{FF2B5EF4-FFF2-40B4-BE49-F238E27FC236}">
                <a16:creationId xmlns:a16="http://schemas.microsoft.com/office/drawing/2014/main" id="{5A0E5ECE-D73F-4DA0-BA95-0D5883BEDE21}"/>
              </a:ext>
            </a:extLst>
          </p:cNvPr>
          <p:cNvSpPr/>
          <p:nvPr/>
        </p:nvSpPr>
        <p:spPr>
          <a:xfrm rot="10800000">
            <a:off x="4622225" y="2477606"/>
            <a:ext cx="141859" cy="141859"/>
          </a:xfrm>
          <a:custGeom>
            <a:avLst/>
            <a:gdLst/>
            <a:ahLst/>
            <a:cxnLst/>
            <a:rect l="l" t="t" r="r" b="b"/>
            <a:pathLst>
              <a:path w="10796" h="10796" extrusionOk="0">
                <a:moveTo>
                  <a:pt x="1" y="1"/>
                </a:moveTo>
                <a:lnTo>
                  <a:pt x="10795" y="10795"/>
                </a:lnTo>
                <a:lnTo>
                  <a:pt x="1079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033;p28">
            <a:extLst>
              <a:ext uri="{FF2B5EF4-FFF2-40B4-BE49-F238E27FC236}">
                <a16:creationId xmlns:a16="http://schemas.microsoft.com/office/drawing/2014/main" id="{AE6FEF96-A20E-A986-5C3C-968060063A5F}"/>
              </a:ext>
            </a:extLst>
          </p:cNvPr>
          <p:cNvSpPr/>
          <p:nvPr/>
        </p:nvSpPr>
        <p:spPr>
          <a:xfrm rot="10800000">
            <a:off x="4376928" y="2477606"/>
            <a:ext cx="141807" cy="141859"/>
          </a:xfrm>
          <a:custGeom>
            <a:avLst/>
            <a:gdLst/>
            <a:ahLst/>
            <a:cxnLst/>
            <a:rect l="l" t="t" r="r" b="b"/>
            <a:pathLst>
              <a:path w="10792" h="10796" extrusionOk="0">
                <a:moveTo>
                  <a:pt x="0" y="1"/>
                </a:moveTo>
                <a:lnTo>
                  <a:pt x="0" y="10795"/>
                </a:lnTo>
                <a:lnTo>
                  <a:pt x="10792" y="1079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1034;p28">
            <a:extLst>
              <a:ext uri="{FF2B5EF4-FFF2-40B4-BE49-F238E27FC236}">
                <a16:creationId xmlns:a16="http://schemas.microsoft.com/office/drawing/2014/main" id="{A3F1A383-D3FF-2043-6E47-9EE9AF404134}"/>
              </a:ext>
            </a:extLst>
          </p:cNvPr>
          <p:cNvSpPr/>
          <p:nvPr/>
        </p:nvSpPr>
        <p:spPr>
          <a:xfrm rot="10800000">
            <a:off x="4376928" y="2477606"/>
            <a:ext cx="141807" cy="141859"/>
          </a:xfrm>
          <a:custGeom>
            <a:avLst/>
            <a:gdLst/>
            <a:ahLst/>
            <a:cxnLst/>
            <a:rect l="l" t="t" r="r" b="b"/>
            <a:pathLst>
              <a:path w="10792" h="10796" extrusionOk="0">
                <a:moveTo>
                  <a:pt x="0" y="1"/>
                </a:moveTo>
                <a:lnTo>
                  <a:pt x="10792" y="10795"/>
                </a:lnTo>
                <a:lnTo>
                  <a:pt x="1079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1035;p28">
            <a:extLst>
              <a:ext uri="{FF2B5EF4-FFF2-40B4-BE49-F238E27FC236}">
                <a16:creationId xmlns:a16="http://schemas.microsoft.com/office/drawing/2014/main" id="{6362D8EF-2BFE-DE7D-AC79-4090B97A9A76}"/>
              </a:ext>
            </a:extLst>
          </p:cNvPr>
          <p:cNvSpPr/>
          <p:nvPr/>
        </p:nvSpPr>
        <p:spPr>
          <a:xfrm rot="10800000">
            <a:off x="4622225" y="2240613"/>
            <a:ext cx="141859" cy="141846"/>
          </a:xfrm>
          <a:custGeom>
            <a:avLst/>
            <a:gdLst/>
            <a:ahLst/>
            <a:cxnLst/>
            <a:rect l="l" t="t" r="r" b="b"/>
            <a:pathLst>
              <a:path w="10796" h="10795" extrusionOk="0">
                <a:moveTo>
                  <a:pt x="1" y="0"/>
                </a:moveTo>
                <a:lnTo>
                  <a:pt x="1" y="10794"/>
                </a:lnTo>
                <a:lnTo>
                  <a:pt x="10795" y="1079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1036;p28">
            <a:extLst>
              <a:ext uri="{FF2B5EF4-FFF2-40B4-BE49-F238E27FC236}">
                <a16:creationId xmlns:a16="http://schemas.microsoft.com/office/drawing/2014/main" id="{0ACB38BC-56E8-2081-0736-0038FC7ACCBF}"/>
              </a:ext>
            </a:extLst>
          </p:cNvPr>
          <p:cNvSpPr/>
          <p:nvPr/>
        </p:nvSpPr>
        <p:spPr>
          <a:xfrm rot="10800000">
            <a:off x="4622225" y="2240613"/>
            <a:ext cx="141859" cy="141846"/>
          </a:xfrm>
          <a:custGeom>
            <a:avLst/>
            <a:gdLst/>
            <a:ahLst/>
            <a:cxnLst/>
            <a:rect l="l" t="t" r="r" b="b"/>
            <a:pathLst>
              <a:path w="10796" h="10795" extrusionOk="0">
                <a:moveTo>
                  <a:pt x="1" y="0"/>
                </a:moveTo>
                <a:lnTo>
                  <a:pt x="10795" y="10794"/>
                </a:lnTo>
                <a:lnTo>
                  <a:pt x="1079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1037;p28">
            <a:extLst>
              <a:ext uri="{FF2B5EF4-FFF2-40B4-BE49-F238E27FC236}">
                <a16:creationId xmlns:a16="http://schemas.microsoft.com/office/drawing/2014/main" id="{7E9978FA-E515-0497-3E3C-D4EA485A0AD3}"/>
              </a:ext>
            </a:extLst>
          </p:cNvPr>
          <p:cNvSpPr/>
          <p:nvPr/>
        </p:nvSpPr>
        <p:spPr>
          <a:xfrm rot="10800000">
            <a:off x="4376928" y="2240613"/>
            <a:ext cx="141807" cy="141846"/>
          </a:xfrm>
          <a:custGeom>
            <a:avLst/>
            <a:gdLst/>
            <a:ahLst/>
            <a:cxnLst/>
            <a:rect l="l" t="t" r="r" b="b"/>
            <a:pathLst>
              <a:path w="10792" h="10795" extrusionOk="0">
                <a:moveTo>
                  <a:pt x="0" y="0"/>
                </a:moveTo>
                <a:lnTo>
                  <a:pt x="0" y="10794"/>
                </a:lnTo>
                <a:lnTo>
                  <a:pt x="10792" y="107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1038;p28">
            <a:extLst>
              <a:ext uri="{FF2B5EF4-FFF2-40B4-BE49-F238E27FC236}">
                <a16:creationId xmlns:a16="http://schemas.microsoft.com/office/drawing/2014/main" id="{86776E16-187D-9605-957F-5A97180CF9ED}"/>
              </a:ext>
            </a:extLst>
          </p:cNvPr>
          <p:cNvSpPr/>
          <p:nvPr/>
        </p:nvSpPr>
        <p:spPr>
          <a:xfrm rot="10800000">
            <a:off x="4376928" y="2240613"/>
            <a:ext cx="141807" cy="141846"/>
          </a:xfrm>
          <a:custGeom>
            <a:avLst/>
            <a:gdLst/>
            <a:ahLst/>
            <a:cxnLst/>
            <a:rect l="l" t="t" r="r" b="b"/>
            <a:pathLst>
              <a:path w="10792" h="10795" extrusionOk="0">
                <a:moveTo>
                  <a:pt x="0" y="0"/>
                </a:moveTo>
                <a:lnTo>
                  <a:pt x="10792" y="10794"/>
                </a:lnTo>
                <a:lnTo>
                  <a:pt x="1079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1039;p28">
            <a:extLst>
              <a:ext uri="{FF2B5EF4-FFF2-40B4-BE49-F238E27FC236}">
                <a16:creationId xmlns:a16="http://schemas.microsoft.com/office/drawing/2014/main" id="{C6AF83CD-B7D3-8EB1-8725-DE5A84779B20}"/>
              </a:ext>
            </a:extLst>
          </p:cNvPr>
          <p:cNvSpPr/>
          <p:nvPr/>
        </p:nvSpPr>
        <p:spPr>
          <a:xfrm rot="10800000">
            <a:off x="4622225" y="2003580"/>
            <a:ext cx="141859" cy="141859"/>
          </a:xfrm>
          <a:custGeom>
            <a:avLst/>
            <a:gdLst/>
            <a:ahLst/>
            <a:cxnLst/>
            <a:rect l="l" t="t" r="r" b="b"/>
            <a:pathLst>
              <a:path w="10796" h="10796" extrusionOk="0">
                <a:moveTo>
                  <a:pt x="1" y="1"/>
                </a:moveTo>
                <a:lnTo>
                  <a:pt x="1" y="10795"/>
                </a:lnTo>
                <a:lnTo>
                  <a:pt x="10795" y="1079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1040;p28">
            <a:extLst>
              <a:ext uri="{FF2B5EF4-FFF2-40B4-BE49-F238E27FC236}">
                <a16:creationId xmlns:a16="http://schemas.microsoft.com/office/drawing/2014/main" id="{43E499D9-ED9D-AB1F-E1B1-3606DFF2CACC}"/>
              </a:ext>
            </a:extLst>
          </p:cNvPr>
          <p:cNvSpPr/>
          <p:nvPr/>
        </p:nvSpPr>
        <p:spPr>
          <a:xfrm rot="10800000">
            <a:off x="4622225" y="2003580"/>
            <a:ext cx="141859" cy="141859"/>
          </a:xfrm>
          <a:custGeom>
            <a:avLst/>
            <a:gdLst/>
            <a:ahLst/>
            <a:cxnLst/>
            <a:rect l="l" t="t" r="r" b="b"/>
            <a:pathLst>
              <a:path w="10796" h="10796" extrusionOk="0">
                <a:moveTo>
                  <a:pt x="1" y="1"/>
                </a:moveTo>
                <a:lnTo>
                  <a:pt x="10795" y="10795"/>
                </a:lnTo>
                <a:lnTo>
                  <a:pt x="1079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1041;p28">
            <a:extLst>
              <a:ext uri="{FF2B5EF4-FFF2-40B4-BE49-F238E27FC236}">
                <a16:creationId xmlns:a16="http://schemas.microsoft.com/office/drawing/2014/main" id="{D5724059-0EDA-C104-6375-3B6E8526D8FA}"/>
              </a:ext>
            </a:extLst>
          </p:cNvPr>
          <p:cNvSpPr/>
          <p:nvPr/>
        </p:nvSpPr>
        <p:spPr>
          <a:xfrm rot="10800000">
            <a:off x="4376928" y="2003580"/>
            <a:ext cx="141807" cy="141859"/>
          </a:xfrm>
          <a:custGeom>
            <a:avLst/>
            <a:gdLst/>
            <a:ahLst/>
            <a:cxnLst/>
            <a:rect l="l" t="t" r="r" b="b"/>
            <a:pathLst>
              <a:path w="10792" h="10796" extrusionOk="0">
                <a:moveTo>
                  <a:pt x="0" y="1"/>
                </a:moveTo>
                <a:lnTo>
                  <a:pt x="0" y="10795"/>
                </a:lnTo>
                <a:lnTo>
                  <a:pt x="10792" y="1079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1042;p28">
            <a:extLst>
              <a:ext uri="{FF2B5EF4-FFF2-40B4-BE49-F238E27FC236}">
                <a16:creationId xmlns:a16="http://schemas.microsoft.com/office/drawing/2014/main" id="{6943220B-B68B-48CF-FF25-D694E9C3C3FC}"/>
              </a:ext>
            </a:extLst>
          </p:cNvPr>
          <p:cNvSpPr/>
          <p:nvPr/>
        </p:nvSpPr>
        <p:spPr>
          <a:xfrm rot="10800000">
            <a:off x="4376928" y="2003580"/>
            <a:ext cx="141807" cy="141859"/>
          </a:xfrm>
          <a:custGeom>
            <a:avLst/>
            <a:gdLst/>
            <a:ahLst/>
            <a:cxnLst/>
            <a:rect l="l" t="t" r="r" b="b"/>
            <a:pathLst>
              <a:path w="10792" h="10796" extrusionOk="0">
                <a:moveTo>
                  <a:pt x="0" y="1"/>
                </a:moveTo>
                <a:lnTo>
                  <a:pt x="10792" y="10795"/>
                </a:lnTo>
                <a:lnTo>
                  <a:pt x="1079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1043;p28">
            <a:extLst>
              <a:ext uri="{FF2B5EF4-FFF2-40B4-BE49-F238E27FC236}">
                <a16:creationId xmlns:a16="http://schemas.microsoft.com/office/drawing/2014/main" id="{D5C9CCEE-1FE3-0822-5A19-BD378CE5929F}"/>
              </a:ext>
            </a:extLst>
          </p:cNvPr>
          <p:cNvSpPr/>
          <p:nvPr/>
        </p:nvSpPr>
        <p:spPr>
          <a:xfrm rot="10800000">
            <a:off x="4622225" y="1766587"/>
            <a:ext cx="141859" cy="141820"/>
          </a:xfrm>
          <a:custGeom>
            <a:avLst/>
            <a:gdLst/>
            <a:ahLst/>
            <a:cxnLst/>
            <a:rect l="l" t="t" r="r" b="b"/>
            <a:pathLst>
              <a:path w="10796" h="10793" extrusionOk="0">
                <a:moveTo>
                  <a:pt x="1" y="1"/>
                </a:moveTo>
                <a:lnTo>
                  <a:pt x="1" y="10792"/>
                </a:lnTo>
                <a:lnTo>
                  <a:pt x="10795" y="1079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1044;p28">
            <a:extLst>
              <a:ext uri="{FF2B5EF4-FFF2-40B4-BE49-F238E27FC236}">
                <a16:creationId xmlns:a16="http://schemas.microsoft.com/office/drawing/2014/main" id="{F826CA2E-CC15-DF44-672D-D86F18D8A9C6}"/>
              </a:ext>
            </a:extLst>
          </p:cNvPr>
          <p:cNvSpPr/>
          <p:nvPr/>
        </p:nvSpPr>
        <p:spPr>
          <a:xfrm rot="10800000">
            <a:off x="4622225" y="1766587"/>
            <a:ext cx="141859" cy="141820"/>
          </a:xfrm>
          <a:custGeom>
            <a:avLst/>
            <a:gdLst/>
            <a:ahLst/>
            <a:cxnLst/>
            <a:rect l="l" t="t" r="r" b="b"/>
            <a:pathLst>
              <a:path w="10796" h="10793" extrusionOk="0">
                <a:moveTo>
                  <a:pt x="1" y="1"/>
                </a:moveTo>
                <a:lnTo>
                  <a:pt x="10795" y="10792"/>
                </a:lnTo>
                <a:lnTo>
                  <a:pt x="1079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1045;p28">
            <a:extLst>
              <a:ext uri="{FF2B5EF4-FFF2-40B4-BE49-F238E27FC236}">
                <a16:creationId xmlns:a16="http://schemas.microsoft.com/office/drawing/2014/main" id="{E70A0F24-CCA4-686C-6EF9-7EA6091FD331}"/>
              </a:ext>
            </a:extLst>
          </p:cNvPr>
          <p:cNvSpPr/>
          <p:nvPr/>
        </p:nvSpPr>
        <p:spPr>
          <a:xfrm rot="10800000">
            <a:off x="4376928" y="1766587"/>
            <a:ext cx="141807" cy="141820"/>
          </a:xfrm>
          <a:custGeom>
            <a:avLst/>
            <a:gdLst/>
            <a:ahLst/>
            <a:cxnLst/>
            <a:rect l="l" t="t" r="r" b="b"/>
            <a:pathLst>
              <a:path w="10792" h="10793" extrusionOk="0">
                <a:moveTo>
                  <a:pt x="0" y="1"/>
                </a:moveTo>
                <a:lnTo>
                  <a:pt x="0" y="10792"/>
                </a:lnTo>
                <a:lnTo>
                  <a:pt x="10792" y="1079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1046;p28">
            <a:extLst>
              <a:ext uri="{FF2B5EF4-FFF2-40B4-BE49-F238E27FC236}">
                <a16:creationId xmlns:a16="http://schemas.microsoft.com/office/drawing/2014/main" id="{87985AF4-C2C7-214E-E4F4-EA6A7FE0F3D0}"/>
              </a:ext>
            </a:extLst>
          </p:cNvPr>
          <p:cNvSpPr/>
          <p:nvPr/>
        </p:nvSpPr>
        <p:spPr>
          <a:xfrm rot="10800000">
            <a:off x="4376928" y="1766587"/>
            <a:ext cx="141807" cy="141820"/>
          </a:xfrm>
          <a:custGeom>
            <a:avLst/>
            <a:gdLst/>
            <a:ahLst/>
            <a:cxnLst/>
            <a:rect l="l" t="t" r="r" b="b"/>
            <a:pathLst>
              <a:path w="10792" h="10793" extrusionOk="0">
                <a:moveTo>
                  <a:pt x="0" y="1"/>
                </a:moveTo>
                <a:lnTo>
                  <a:pt x="10792" y="10792"/>
                </a:lnTo>
                <a:lnTo>
                  <a:pt x="1079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1047;p28">
            <a:extLst>
              <a:ext uri="{FF2B5EF4-FFF2-40B4-BE49-F238E27FC236}">
                <a16:creationId xmlns:a16="http://schemas.microsoft.com/office/drawing/2014/main" id="{C8F711E2-D333-783D-8FAF-FEAB21932F49}"/>
              </a:ext>
            </a:extLst>
          </p:cNvPr>
          <p:cNvSpPr/>
          <p:nvPr/>
        </p:nvSpPr>
        <p:spPr>
          <a:xfrm rot="10800000">
            <a:off x="4622225" y="1529555"/>
            <a:ext cx="141859" cy="141859"/>
          </a:xfrm>
          <a:custGeom>
            <a:avLst/>
            <a:gdLst/>
            <a:ahLst/>
            <a:cxnLst/>
            <a:rect l="l" t="t" r="r" b="b"/>
            <a:pathLst>
              <a:path w="10796" h="10796" extrusionOk="0">
                <a:moveTo>
                  <a:pt x="1" y="1"/>
                </a:moveTo>
                <a:lnTo>
                  <a:pt x="1" y="10795"/>
                </a:lnTo>
                <a:lnTo>
                  <a:pt x="10795" y="1079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1048;p28">
            <a:extLst>
              <a:ext uri="{FF2B5EF4-FFF2-40B4-BE49-F238E27FC236}">
                <a16:creationId xmlns:a16="http://schemas.microsoft.com/office/drawing/2014/main" id="{231F23F0-1B58-139B-8F20-DA05C60BB6B3}"/>
              </a:ext>
            </a:extLst>
          </p:cNvPr>
          <p:cNvSpPr/>
          <p:nvPr/>
        </p:nvSpPr>
        <p:spPr>
          <a:xfrm rot="10800000">
            <a:off x="4622225" y="1529555"/>
            <a:ext cx="141859" cy="141859"/>
          </a:xfrm>
          <a:custGeom>
            <a:avLst/>
            <a:gdLst/>
            <a:ahLst/>
            <a:cxnLst/>
            <a:rect l="l" t="t" r="r" b="b"/>
            <a:pathLst>
              <a:path w="10796" h="10796" extrusionOk="0">
                <a:moveTo>
                  <a:pt x="1" y="1"/>
                </a:moveTo>
                <a:lnTo>
                  <a:pt x="10795" y="10795"/>
                </a:lnTo>
                <a:lnTo>
                  <a:pt x="1079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1049;p28">
            <a:extLst>
              <a:ext uri="{FF2B5EF4-FFF2-40B4-BE49-F238E27FC236}">
                <a16:creationId xmlns:a16="http://schemas.microsoft.com/office/drawing/2014/main" id="{9ADC97DE-922D-04EE-D177-478566FCB6BD}"/>
              </a:ext>
            </a:extLst>
          </p:cNvPr>
          <p:cNvSpPr/>
          <p:nvPr/>
        </p:nvSpPr>
        <p:spPr>
          <a:xfrm rot="10800000">
            <a:off x="4376928" y="1529555"/>
            <a:ext cx="141807" cy="141859"/>
          </a:xfrm>
          <a:custGeom>
            <a:avLst/>
            <a:gdLst/>
            <a:ahLst/>
            <a:cxnLst/>
            <a:rect l="l" t="t" r="r" b="b"/>
            <a:pathLst>
              <a:path w="10792" h="10796" extrusionOk="0">
                <a:moveTo>
                  <a:pt x="0" y="1"/>
                </a:moveTo>
                <a:lnTo>
                  <a:pt x="0" y="10795"/>
                </a:lnTo>
                <a:lnTo>
                  <a:pt x="10792" y="1079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1050;p28">
            <a:extLst>
              <a:ext uri="{FF2B5EF4-FFF2-40B4-BE49-F238E27FC236}">
                <a16:creationId xmlns:a16="http://schemas.microsoft.com/office/drawing/2014/main" id="{26947B5A-D815-3952-2A7D-E009518C44B3}"/>
              </a:ext>
            </a:extLst>
          </p:cNvPr>
          <p:cNvSpPr/>
          <p:nvPr/>
        </p:nvSpPr>
        <p:spPr>
          <a:xfrm rot="10800000">
            <a:off x="4376928" y="1529555"/>
            <a:ext cx="141807" cy="141859"/>
          </a:xfrm>
          <a:custGeom>
            <a:avLst/>
            <a:gdLst/>
            <a:ahLst/>
            <a:cxnLst/>
            <a:rect l="l" t="t" r="r" b="b"/>
            <a:pathLst>
              <a:path w="10792" h="10796" extrusionOk="0">
                <a:moveTo>
                  <a:pt x="0" y="1"/>
                </a:moveTo>
                <a:lnTo>
                  <a:pt x="10792" y="10795"/>
                </a:lnTo>
                <a:lnTo>
                  <a:pt x="1079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" name="Google Shape;1051;p28">
            <a:extLst>
              <a:ext uri="{FF2B5EF4-FFF2-40B4-BE49-F238E27FC236}">
                <a16:creationId xmlns:a16="http://schemas.microsoft.com/office/drawing/2014/main" id="{D6F3D3BA-8253-0FE0-6AB0-B3BFAD8D1DD9}"/>
              </a:ext>
            </a:extLst>
          </p:cNvPr>
          <p:cNvCxnSpPr/>
          <p:nvPr/>
        </p:nvCxnSpPr>
        <p:spPr>
          <a:xfrm rot="10800000" flipH="1">
            <a:off x="2318566" y="2219883"/>
            <a:ext cx="760200" cy="1020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7" name="Google Shape;1052;p28">
            <a:extLst>
              <a:ext uri="{FF2B5EF4-FFF2-40B4-BE49-F238E27FC236}">
                <a16:creationId xmlns:a16="http://schemas.microsoft.com/office/drawing/2014/main" id="{4714B0F9-6A9B-0F78-EE1C-6A5D5B11526D}"/>
              </a:ext>
            </a:extLst>
          </p:cNvPr>
          <p:cNvCxnSpPr/>
          <p:nvPr/>
        </p:nvCxnSpPr>
        <p:spPr>
          <a:xfrm>
            <a:off x="2342366" y="3725077"/>
            <a:ext cx="188130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8" name="Google Shape;1053;p28">
            <a:extLst>
              <a:ext uri="{FF2B5EF4-FFF2-40B4-BE49-F238E27FC236}">
                <a16:creationId xmlns:a16="http://schemas.microsoft.com/office/drawing/2014/main" id="{23376B1D-949D-3350-701E-453AA87A176F}"/>
              </a:ext>
            </a:extLst>
          </p:cNvPr>
          <p:cNvCxnSpPr/>
          <p:nvPr/>
        </p:nvCxnSpPr>
        <p:spPr>
          <a:xfrm>
            <a:off x="6502891" y="1786164"/>
            <a:ext cx="328800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9" name="Google Shape;1054;p28">
            <a:extLst>
              <a:ext uri="{FF2B5EF4-FFF2-40B4-BE49-F238E27FC236}">
                <a16:creationId xmlns:a16="http://schemas.microsoft.com/office/drawing/2014/main" id="{785223EB-FB4F-5A5B-3346-992165E29AF3}"/>
              </a:ext>
            </a:extLst>
          </p:cNvPr>
          <p:cNvCxnSpPr>
            <a:cxnSpLocks/>
          </p:cNvCxnSpPr>
          <p:nvPr/>
        </p:nvCxnSpPr>
        <p:spPr>
          <a:xfrm>
            <a:off x="4965061" y="3035085"/>
            <a:ext cx="1463936" cy="0"/>
          </a:xfrm>
          <a:prstGeom prst="straightConnector1">
            <a:avLst/>
          </a:prstGeom>
          <a:noFill/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0" name="Google Shape;419;p43">
            <a:extLst>
              <a:ext uri="{FF2B5EF4-FFF2-40B4-BE49-F238E27FC236}">
                <a16:creationId xmlns:a16="http://schemas.microsoft.com/office/drawing/2014/main" id="{2799F415-B9A9-E441-87E5-C489056EEBF9}"/>
              </a:ext>
            </a:extLst>
          </p:cNvPr>
          <p:cNvSpPr txBox="1"/>
          <p:nvPr/>
        </p:nvSpPr>
        <p:spPr>
          <a:xfrm>
            <a:off x="420109" y="1864827"/>
            <a:ext cx="2385828" cy="50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administrative tasks effectively 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chemeClr val="lt1"/>
              </a:solidFill>
              <a:latin typeface="Times New Roman" panose="02020603050405020304" pitchFamily="18" charset="0"/>
              <a:ea typeface="Lato Light"/>
              <a:cs typeface="Times New Roman" panose="02020603050405020304" pitchFamily="18" charset="0"/>
              <a:sym typeface="Lato Light"/>
            </a:endParaRPr>
          </a:p>
        </p:txBody>
      </p:sp>
      <p:sp>
        <p:nvSpPr>
          <p:cNvPr id="301" name="Google Shape;421;p43">
            <a:extLst>
              <a:ext uri="{FF2B5EF4-FFF2-40B4-BE49-F238E27FC236}">
                <a16:creationId xmlns:a16="http://schemas.microsoft.com/office/drawing/2014/main" id="{65F3A0CB-6653-13B7-22F0-1666BB26662F}"/>
              </a:ext>
            </a:extLst>
          </p:cNvPr>
          <p:cNvSpPr txBox="1"/>
          <p:nvPr/>
        </p:nvSpPr>
        <p:spPr>
          <a:xfrm>
            <a:off x="876948" y="3123213"/>
            <a:ext cx="3413637" cy="519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 income, expense, make payments to reduce the paperwork and make go green environment.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chemeClr val="lt1"/>
              </a:solidFill>
              <a:latin typeface="Times New Roman" panose="02020603050405020304" pitchFamily="18" charset="0"/>
              <a:ea typeface="Lato Light"/>
              <a:cs typeface="Times New Roman" panose="02020603050405020304" pitchFamily="18" charset="0"/>
              <a:sym typeface="Lato Light"/>
            </a:endParaRPr>
          </a:p>
        </p:txBody>
      </p:sp>
      <p:sp>
        <p:nvSpPr>
          <p:cNvPr id="302" name="Google Shape;4653;p71">
            <a:extLst>
              <a:ext uri="{FF2B5EF4-FFF2-40B4-BE49-F238E27FC236}">
                <a16:creationId xmlns:a16="http://schemas.microsoft.com/office/drawing/2014/main" id="{E751D4DC-D8AD-94E5-752E-41FAC992CFEC}"/>
              </a:ext>
            </a:extLst>
          </p:cNvPr>
          <p:cNvSpPr/>
          <p:nvPr/>
        </p:nvSpPr>
        <p:spPr>
          <a:xfrm rot="8100000">
            <a:off x="1313426" y="1087998"/>
            <a:ext cx="576575" cy="576575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7BD2375-2B15-2EB3-7E2A-8B7846940806}"/>
              </a:ext>
            </a:extLst>
          </p:cNvPr>
          <p:cNvSpPr txBox="1"/>
          <p:nvPr/>
        </p:nvSpPr>
        <p:spPr>
          <a:xfrm>
            <a:off x="1393499" y="1208673"/>
            <a:ext cx="50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01</a:t>
            </a:r>
          </a:p>
        </p:txBody>
      </p:sp>
      <p:sp>
        <p:nvSpPr>
          <p:cNvPr id="306" name="Google Shape;4653;p71">
            <a:extLst>
              <a:ext uri="{FF2B5EF4-FFF2-40B4-BE49-F238E27FC236}">
                <a16:creationId xmlns:a16="http://schemas.microsoft.com/office/drawing/2014/main" id="{E22A17B1-3ABB-571A-16FD-A34E5824A7E8}"/>
              </a:ext>
            </a:extLst>
          </p:cNvPr>
          <p:cNvSpPr/>
          <p:nvPr/>
        </p:nvSpPr>
        <p:spPr>
          <a:xfrm rot="8100000">
            <a:off x="2282985" y="2492676"/>
            <a:ext cx="576575" cy="576575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 w="19050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C87317A-C09D-2EC9-D386-38AF72B4FC60}"/>
              </a:ext>
            </a:extLst>
          </p:cNvPr>
          <p:cNvSpPr txBox="1"/>
          <p:nvPr/>
        </p:nvSpPr>
        <p:spPr>
          <a:xfrm>
            <a:off x="2333959" y="2626175"/>
            <a:ext cx="50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02</a:t>
            </a:r>
          </a:p>
        </p:txBody>
      </p:sp>
      <p:sp>
        <p:nvSpPr>
          <p:cNvPr id="308" name="Google Shape;417;p43">
            <a:extLst>
              <a:ext uri="{FF2B5EF4-FFF2-40B4-BE49-F238E27FC236}">
                <a16:creationId xmlns:a16="http://schemas.microsoft.com/office/drawing/2014/main" id="{4B770810-17E7-22D8-27D5-D136187A2A59}"/>
              </a:ext>
            </a:extLst>
          </p:cNvPr>
          <p:cNvSpPr txBox="1"/>
          <p:nvPr/>
        </p:nvSpPr>
        <p:spPr>
          <a:xfrm>
            <a:off x="6852565" y="1478058"/>
            <a:ext cx="2407901" cy="43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Times New Roman" panose="02020603050405020304" pitchFamily="18" charset="0"/>
                <a:ea typeface="Lato Light"/>
                <a:cs typeface="Times New Roman" panose="02020603050405020304" pitchFamily="18" charset="0"/>
                <a:sym typeface="Lato Light"/>
              </a:rPr>
              <a:t>Reach maximum people at the same time.</a:t>
            </a:r>
            <a:endParaRPr sz="1600" b="1" dirty="0">
              <a:solidFill>
                <a:schemeClr val="lt1"/>
              </a:solidFill>
              <a:latin typeface="Times New Roman" panose="02020603050405020304" pitchFamily="18" charset="0"/>
              <a:ea typeface="Lato Light"/>
              <a:cs typeface="Times New Roman" panose="02020603050405020304" pitchFamily="18" charset="0"/>
              <a:sym typeface="Lato Light"/>
            </a:endParaRPr>
          </a:p>
        </p:txBody>
      </p:sp>
      <p:sp>
        <p:nvSpPr>
          <p:cNvPr id="311" name="Google Shape;4653;p71">
            <a:extLst>
              <a:ext uri="{FF2B5EF4-FFF2-40B4-BE49-F238E27FC236}">
                <a16:creationId xmlns:a16="http://schemas.microsoft.com/office/drawing/2014/main" id="{799BE6DB-07B6-F348-7945-B763A13905F9}"/>
              </a:ext>
            </a:extLst>
          </p:cNvPr>
          <p:cNvSpPr/>
          <p:nvPr/>
        </p:nvSpPr>
        <p:spPr>
          <a:xfrm rot="8100000">
            <a:off x="7449949" y="741242"/>
            <a:ext cx="576575" cy="576575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95546504-452F-6188-A62D-D105A4D144A8}"/>
              </a:ext>
            </a:extLst>
          </p:cNvPr>
          <p:cNvSpPr txBox="1"/>
          <p:nvPr/>
        </p:nvSpPr>
        <p:spPr>
          <a:xfrm>
            <a:off x="7539782" y="876661"/>
            <a:ext cx="50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03</a:t>
            </a:r>
          </a:p>
        </p:txBody>
      </p:sp>
      <p:sp>
        <p:nvSpPr>
          <p:cNvPr id="314" name="Google Shape;421;p43">
            <a:extLst>
              <a:ext uri="{FF2B5EF4-FFF2-40B4-BE49-F238E27FC236}">
                <a16:creationId xmlns:a16="http://schemas.microsoft.com/office/drawing/2014/main" id="{B8C3BB65-3197-7A39-CE2F-E870BAE257D8}"/>
              </a:ext>
            </a:extLst>
          </p:cNvPr>
          <p:cNvSpPr txBox="1"/>
          <p:nvPr/>
        </p:nvSpPr>
        <p:spPr>
          <a:xfrm>
            <a:off x="5175143" y="3024610"/>
            <a:ext cx="3449991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Technical and non technical issues in the residential society.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chemeClr val="lt1"/>
              </a:solidFill>
              <a:latin typeface="Times New Roman" panose="02020603050405020304" pitchFamily="18" charset="0"/>
              <a:ea typeface="Lato Light"/>
              <a:cs typeface="Times New Roman" panose="02020603050405020304" pitchFamily="18" charset="0"/>
              <a:sym typeface="Lato Light"/>
            </a:endParaRPr>
          </a:p>
        </p:txBody>
      </p:sp>
      <p:sp>
        <p:nvSpPr>
          <p:cNvPr id="316" name="Google Shape;4653;p71">
            <a:extLst>
              <a:ext uri="{FF2B5EF4-FFF2-40B4-BE49-F238E27FC236}">
                <a16:creationId xmlns:a16="http://schemas.microsoft.com/office/drawing/2014/main" id="{62616EE1-F0B1-63B9-E071-908D6E8EEB77}"/>
              </a:ext>
            </a:extLst>
          </p:cNvPr>
          <p:cNvSpPr/>
          <p:nvPr/>
        </p:nvSpPr>
        <p:spPr>
          <a:xfrm rot="8100000">
            <a:off x="6729593" y="2374691"/>
            <a:ext cx="576575" cy="576575"/>
          </a:xfrm>
          <a:prstGeom prst="teardrop">
            <a:avLst>
              <a:gd name="adj" fmla="val 100000"/>
            </a:avLst>
          </a:prstGeom>
          <a:solidFill>
            <a:schemeClr val="accent3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1CB28D9-9C29-C583-1DD4-DE6E1EBDBE25}"/>
              </a:ext>
            </a:extLst>
          </p:cNvPr>
          <p:cNvSpPr txBox="1"/>
          <p:nvPr/>
        </p:nvSpPr>
        <p:spPr>
          <a:xfrm>
            <a:off x="6808867" y="2496600"/>
            <a:ext cx="50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4538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0" grpId="0"/>
      <p:bldP spid="301" grpId="0"/>
      <p:bldP spid="308" grpId="0"/>
      <p:bldP spid="3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"/>
          <p:cNvSpPr txBox="1">
            <a:spLocks noGrp="1"/>
          </p:cNvSpPr>
          <p:nvPr>
            <p:ph type="ctrTitle"/>
          </p:nvPr>
        </p:nvSpPr>
        <p:spPr>
          <a:xfrm>
            <a:off x="2026534" y="1314753"/>
            <a:ext cx="5291462" cy="982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SYSTEM ANALYSIS</a:t>
            </a:r>
            <a:endParaRPr sz="5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dirty="0"/>
          </a:p>
        </p:txBody>
      </p:sp>
      <p:sp>
        <p:nvSpPr>
          <p:cNvPr id="571" name="Google Shape;571;p49"/>
          <p:cNvSpPr txBox="1">
            <a:spLocks noGrp="1"/>
          </p:cNvSpPr>
          <p:nvPr>
            <p:ph type="title" idx="2"/>
          </p:nvPr>
        </p:nvSpPr>
        <p:spPr>
          <a:xfrm>
            <a:off x="3518270" y="574265"/>
            <a:ext cx="16401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</a:rPr>
              <a:t>02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4" name="Google Shape;566;p49">
            <a:extLst>
              <a:ext uri="{FF2B5EF4-FFF2-40B4-BE49-F238E27FC236}">
                <a16:creationId xmlns:a16="http://schemas.microsoft.com/office/drawing/2014/main" id="{AB1D560C-85F1-C93C-6B70-426E043052BC}"/>
              </a:ext>
            </a:extLst>
          </p:cNvPr>
          <p:cNvGrpSpPr/>
          <p:nvPr/>
        </p:nvGrpSpPr>
        <p:grpSpPr>
          <a:xfrm>
            <a:off x="-132080" y="-457200"/>
            <a:ext cx="9276080" cy="6479887"/>
            <a:chOff x="-1200149" y="-451168"/>
            <a:chExt cx="11953874" cy="6595427"/>
          </a:xfrm>
        </p:grpSpPr>
        <p:pic>
          <p:nvPicPr>
            <p:cNvPr id="5" name="Google Shape;567;p49">
              <a:extLst>
                <a:ext uri="{FF2B5EF4-FFF2-40B4-BE49-F238E27FC236}">
                  <a16:creationId xmlns:a16="http://schemas.microsoft.com/office/drawing/2014/main" id="{BF97BE33-E5F6-0B91-BEBA-AD0C6237C6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0724" b="7390"/>
            <a:stretch/>
          </p:blipFill>
          <p:spPr>
            <a:xfrm>
              <a:off x="-1200149" y="-451168"/>
              <a:ext cx="3238500" cy="608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568;p49">
              <a:extLst>
                <a:ext uri="{FF2B5EF4-FFF2-40B4-BE49-F238E27FC236}">
                  <a16:creationId xmlns:a16="http://schemas.microsoft.com/office/drawing/2014/main" id="{4155327E-60F5-3165-4877-0AD98F3336C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0" y="3911200"/>
              <a:ext cx="2038351" cy="1232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69;p49">
              <a:extLst>
                <a:ext uri="{FF2B5EF4-FFF2-40B4-BE49-F238E27FC236}">
                  <a16:creationId xmlns:a16="http://schemas.microsoft.com/office/drawing/2014/main" id="{EE6C31BA-A8A1-520E-5DC4-CED110559DF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18276" r="15447" b="28731"/>
            <a:stretch/>
          </p:blipFill>
          <p:spPr>
            <a:xfrm>
              <a:off x="5905500" y="3105784"/>
              <a:ext cx="4848225" cy="3038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/>
      <p:bldP spid="5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A41560-21AE-705D-404E-E9497230F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866" y="331893"/>
            <a:ext cx="7704000" cy="570000"/>
          </a:xfrm>
        </p:spPr>
        <p:txBody>
          <a:bodyPr/>
          <a:lstStyle/>
          <a:p>
            <a:r>
              <a:rPr lang="en-IN" dirty="0" smtClean="0"/>
              <a:t>Existing System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0D264-B131-D39D-E57D-50B1F9A2AF19}"/>
              </a:ext>
            </a:extLst>
          </p:cNvPr>
          <p:cNvSpPr txBox="1"/>
          <p:nvPr/>
        </p:nvSpPr>
        <p:spPr>
          <a:xfrm>
            <a:off x="1165013" y="1002453"/>
            <a:ext cx="7037493" cy="57554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existing system all work is done physically and traditionally. Apartment details  and family details are stored as a paper work.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proper facilities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there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Management, Complaint management, Payment management etc.</a:t>
            </a:r>
          </a:p>
          <a:p>
            <a:pPr>
              <a:buClr>
                <a:schemeClr val="bg1"/>
              </a:buClr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</a:pPr>
            <a:r>
              <a:rPr lang="en-US" sz="1600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some basic disadvantage of the existing system</a:t>
            </a:r>
          </a:p>
          <a:p>
            <a:pPr>
              <a:buClr>
                <a:schemeClr val="bg1"/>
              </a:buClr>
            </a:pPr>
            <a:endParaRPr lang="en-US" sz="1600" u="sng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Unreachable information</a:t>
            </a:r>
          </a:p>
          <a:p>
            <a:pPr lvl="8" algn="just">
              <a:buClr>
                <a:schemeClr val="bg1"/>
              </a:buClr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authenticity and reliability</a:t>
            </a:r>
          </a:p>
          <a:p>
            <a:pPr lvl="8">
              <a:buClr>
                <a:schemeClr val="bg1"/>
              </a:buClr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consuming activity</a:t>
            </a:r>
          </a:p>
          <a:p>
            <a:pPr lvl="8">
              <a:buClr>
                <a:schemeClr val="bg1"/>
              </a:buClr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Complaints not solved quickly     </a:t>
            </a:r>
          </a:p>
          <a:p>
            <a:pPr lvl="8">
              <a:buClr>
                <a:schemeClr val="bg1"/>
              </a:buClr>
            </a:pPr>
            <a:endParaRPr lang="en-US" sz="1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8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issues and payment Issues</a:t>
            </a:r>
          </a:p>
          <a:p>
            <a:pPr lvl="8">
              <a:buClr>
                <a:schemeClr val="bg1"/>
              </a:buClr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7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Neighborhood Newsletter by Slidesgo">
  <a:themeElements>
    <a:clrScheme name="Simple Light">
      <a:dk1>
        <a:srgbClr val="401F1F"/>
      </a:dk1>
      <a:lt1>
        <a:srgbClr val="F9F2E8"/>
      </a:lt1>
      <a:dk2>
        <a:srgbClr val="F062A6"/>
      </a:dk2>
      <a:lt2>
        <a:srgbClr val="F24464"/>
      </a:lt2>
      <a:accent1>
        <a:srgbClr val="F2884B"/>
      </a:accent1>
      <a:accent2>
        <a:srgbClr val="F0DA26"/>
      </a:accent2>
      <a:accent3>
        <a:srgbClr val="A39522"/>
      </a:accent3>
      <a:accent4>
        <a:srgbClr val="47CFE5"/>
      </a:accent4>
      <a:accent5>
        <a:srgbClr val="147BA3"/>
      </a:accent5>
      <a:accent6>
        <a:srgbClr val="091B40"/>
      </a:accent6>
      <a:hlink>
        <a:srgbClr val="F9F2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1342</Words>
  <Application>Microsoft Office PowerPoint</Application>
  <PresentationFormat>On-screen Show (16:9)</PresentationFormat>
  <Paragraphs>418</Paragraphs>
  <Slides>37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Nunito Sans</vt:lpstr>
      <vt:lpstr>Roboto Condensed Light</vt:lpstr>
      <vt:lpstr>Wingdings</vt:lpstr>
      <vt:lpstr>Arial</vt:lpstr>
      <vt:lpstr>Lato Light</vt:lpstr>
      <vt:lpstr>EB Garamond</vt:lpstr>
      <vt:lpstr>Calibri</vt:lpstr>
      <vt:lpstr>Times New Roman</vt:lpstr>
      <vt:lpstr>Anaheim</vt:lpstr>
      <vt:lpstr>Fira Sans Extra Condensed</vt:lpstr>
      <vt:lpstr>Barlow SemiBold</vt:lpstr>
      <vt:lpstr>Cherry Cream Soda</vt:lpstr>
      <vt:lpstr>Raleway</vt:lpstr>
      <vt:lpstr>Neighborhood Newsletter by Slidesgo</vt:lpstr>
      <vt:lpstr>ESIDENCE</vt:lpstr>
      <vt:lpstr>PowerPoint Presentation</vt:lpstr>
      <vt:lpstr>01</vt:lpstr>
      <vt:lpstr>INTRODUCTION</vt:lpstr>
      <vt:lpstr>PowerPoint Presentation</vt:lpstr>
      <vt:lpstr>Project Overview</vt:lpstr>
      <vt:lpstr>Objective</vt:lpstr>
      <vt:lpstr>SYSTEM ANALYSIS </vt:lpstr>
      <vt:lpstr>Existing System</vt:lpstr>
      <vt:lpstr>Proposed System</vt:lpstr>
      <vt:lpstr>Continue…</vt:lpstr>
      <vt:lpstr>PowerPoint Presentation</vt:lpstr>
      <vt:lpstr>PowerPoint Presentation</vt:lpstr>
      <vt:lpstr>Use case of actor Admin</vt:lpstr>
      <vt:lpstr>Use case of actor User</vt:lpstr>
      <vt:lpstr>PowerPoint Presentation</vt:lpstr>
      <vt:lpstr>USE CASE DIAGRAM OF ADMIN</vt:lpstr>
      <vt:lpstr>USE CASE DIAGRAM OF USER</vt:lpstr>
      <vt:lpstr>PowerPoint Presentation</vt:lpstr>
      <vt:lpstr>Hardware Requirements</vt:lpstr>
      <vt:lpstr>Software Requirements</vt:lpstr>
      <vt:lpstr>SYSTEM DESIGN</vt:lpstr>
      <vt:lpstr> Project WorkFlow</vt:lpstr>
      <vt:lpstr>PowerPoint Presentation</vt:lpstr>
      <vt:lpstr>Table Design</vt:lpstr>
      <vt:lpstr>List of Tables</vt:lpstr>
      <vt:lpstr>PowerPoint Presentation</vt:lpstr>
      <vt:lpstr>Table2:tblcomplaint</vt:lpstr>
      <vt:lpstr>PowerPoint Presentation</vt:lpstr>
      <vt:lpstr>Table4: tblFamily </vt:lpstr>
      <vt:lpstr>Table5: tblNotice </vt:lpstr>
      <vt:lpstr>Table6: tblIncome  </vt:lpstr>
      <vt:lpstr>Table7: tblDeduction  </vt:lpstr>
      <vt:lpstr>CONCLUSION</vt:lpstr>
      <vt:lpstr>PowerPoint Presentation</vt:lpstr>
      <vt:lpstr>PowerPoint Presentation</vt:lpstr>
      <vt:lpstr>Do You Have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Neighborhood Newsletter</dc:title>
  <dc:creator>Administrator</dc:creator>
  <cp:lastModifiedBy>Anumol V N</cp:lastModifiedBy>
  <cp:revision>35</cp:revision>
  <dcterms:modified xsi:type="dcterms:W3CDTF">2023-01-12T20:47:19Z</dcterms:modified>
</cp:coreProperties>
</file>